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9" r:id="rId2"/>
    <p:sldId id="299" r:id="rId3"/>
    <p:sldId id="302" r:id="rId4"/>
    <p:sldId id="416" r:id="rId5"/>
    <p:sldId id="417" r:id="rId6"/>
    <p:sldId id="404" r:id="rId7"/>
    <p:sldId id="412" r:id="rId8"/>
    <p:sldId id="413" r:id="rId9"/>
    <p:sldId id="414" r:id="rId10"/>
    <p:sldId id="415" r:id="rId11"/>
    <p:sldId id="406" r:id="rId12"/>
    <p:sldId id="410" r:id="rId13"/>
    <p:sldId id="320" r:id="rId14"/>
    <p:sldId id="407" r:id="rId15"/>
    <p:sldId id="418" r:id="rId16"/>
    <p:sldId id="408" r:id="rId17"/>
    <p:sldId id="409" r:id="rId18"/>
  </p:sldIdLst>
  <p:sldSz cx="9144000" cy="5143500" type="screen16x9"/>
  <p:notesSz cx="6858000" cy="9144000"/>
  <p:defaultTextStyle>
    <a:defPPr>
      <a:defRPr lang="en-US"/>
    </a:defPPr>
    <a:lvl1pPr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342900" indent="1143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685800" indent="2286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028700" indent="3429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371600" indent="4572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D3C"/>
    <a:srgbClr val="283C50"/>
    <a:srgbClr val="324B64"/>
    <a:srgbClr val="F9F9F9"/>
    <a:srgbClr val="8D8D8D"/>
    <a:srgbClr val="B6B6B6"/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Светлый стиль 3 -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8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678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20E58-1CAB-4058-A0B0-AD9196B967C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4D0BB10-B960-4AC2-889F-5D66A3EF3B49}">
      <dgm:prSet phldrT="[Text]" custT="1"/>
      <dgm:spPr>
        <a:solidFill>
          <a:schemeClr val="accent4"/>
        </a:solidFill>
        <a:ln w="12700">
          <a:solidFill>
            <a:schemeClr val="bg1"/>
          </a:solidFill>
        </a:ln>
      </dgm:spPr>
      <dgm:t>
        <a:bodyPr/>
        <a:lstStyle/>
        <a:p>
          <a:pPr algn="ctr" rtl="0"/>
          <a:endParaRPr lang="en-US" sz="9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/>
          <a:endParaRPr lang="en-US" sz="9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/>
          <a:endParaRPr lang="en-US" sz="9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/>
          <a:r>
            <a:rPr lang="ru-RU" sz="9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     </a:t>
          </a:r>
          <a:r>
            <a:rPr lang="ru-RU" sz="10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Экспорт</a:t>
          </a:r>
          <a:endParaRPr lang="ar-SA" sz="1000" dirty="0">
            <a:latin typeface="Lato Black" pitchFamily="34" charset="0"/>
          </a:endParaRPr>
        </a:p>
      </dgm:t>
    </dgm:pt>
    <dgm:pt modelId="{939E1A9E-4E30-45FB-890B-5C50E3D553D4}" type="parTrans" cxnId="{F325EE9A-A067-46DE-9325-E13BE2EE9B12}">
      <dgm:prSet/>
      <dgm:spPr/>
      <dgm:t>
        <a:bodyPr/>
        <a:lstStyle/>
        <a:p>
          <a:pPr algn="ctr" rtl="0"/>
          <a:endParaRPr lang="ar-SA" sz="900">
            <a:latin typeface="Lato Black" pitchFamily="34" charset="0"/>
          </a:endParaRPr>
        </a:p>
      </dgm:t>
    </dgm:pt>
    <dgm:pt modelId="{E9664F73-0AB6-4E8E-997A-09A19AE4762A}" type="sibTrans" cxnId="{F325EE9A-A067-46DE-9325-E13BE2EE9B12}">
      <dgm:prSet/>
      <dgm:spPr/>
      <dgm:t>
        <a:bodyPr/>
        <a:lstStyle/>
        <a:p>
          <a:pPr algn="ctr" rtl="0"/>
          <a:endParaRPr lang="ar-SA" sz="900">
            <a:latin typeface="Lato Black" pitchFamily="34" charset="0"/>
          </a:endParaRPr>
        </a:p>
      </dgm:t>
    </dgm:pt>
    <dgm:pt modelId="{43934D8B-F66B-4485-8AFB-E02A08ADB54B}">
      <dgm:prSet phldrT="[Text]" custT="1"/>
      <dgm:spPr>
        <a:solidFill>
          <a:schemeClr val="accent1"/>
        </a:solidFill>
        <a:ln w="12700">
          <a:solidFill>
            <a:schemeClr val="bg1"/>
          </a:solidFill>
        </a:ln>
      </dgm:spPr>
      <dgm:t>
        <a:bodyPr/>
        <a:lstStyle/>
        <a:p>
          <a:pPr algn="ctr" rtl="0">
            <a:lnSpc>
              <a:spcPts val="1200"/>
            </a:lnSpc>
            <a:spcAft>
              <a:spcPts val="0"/>
            </a:spcAft>
          </a:pPr>
          <a:endParaRPr lang="en-US" sz="10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>
            <a:lnSpc>
              <a:spcPts val="1200"/>
            </a:lnSpc>
            <a:spcAft>
              <a:spcPts val="0"/>
            </a:spcAft>
          </a:pPr>
          <a:endParaRPr lang="en-US" sz="10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>
            <a:lnSpc>
              <a:spcPts val="1200"/>
            </a:lnSpc>
            <a:spcAft>
              <a:spcPts val="0"/>
            </a:spcAft>
          </a:pPr>
          <a:endParaRPr lang="en-US" sz="10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>
            <a:lnSpc>
              <a:spcPts val="1100"/>
            </a:lnSpc>
            <a:spcAft>
              <a:spcPts val="0"/>
            </a:spcAft>
          </a:pPr>
          <a:r>
            <a:rPr lang="ru-RU" sz="10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Больший выбор динамических графиков</a:t>
          </a:r>
          <a:endParaRPr lang="ar-SA" sz="1000" dirty="0">
            <a:solidFill>
              <a:schemeClr val="bg1"/>
            </a:solidFill>
            <a:latin typeface="Lato Black" pitchFamily="34" charset="0"/>
          </a:endParaRPr>
        </a:p>
      </dgm:t>
    </dgm:pt>
    <dgm:pt modelId="{77238EB0-AAA5-4D07-BA07-38F336087CB5}" type="sibTrans" cxnId="{05D0FAE9-325A-4149-BCB6-212253D59561}">
      <dgm:prSet/>
      <dgm:spPr/>
      <dgm:t>
        <a:bodyPr/>
        <a:lstStyle/>
        <a:p>
          <a:pPr algn="ctr" rtl="0"/>
          <a:endParaRPr lang="ar-SA" sz="900">
            <a:latin typeface="Lato Black" pitchFamily="34" charset="0"/>
          </a:endParaRPr>
        </a:p>
      </dgm:t>
    </dgm:pt>
    <dgm:pt modelId="{65636B90-DFDC-4B7A-A25A-645FE7D5D8FB}" type="parTrans" cxnId="{05D0FAE9-325A-4149-BCB6-212253D59561}">
      <dgm:prSet/>
      <dgm:spPr/>
      <dgm:t>
        <a:bodyPr/>
        <a:lstStyle/>
        <a:p>
          <a:pPr algn="ctr" rtl="0"/>
          <a:endParaRPr lang="ar-SA" sz="900">
            <a:latin typeface="Lato Black" pitchFamily="34" charset="0"/>
          </a:endParaRPr>
        </a:p>
      </dgm:t>
    </dgm:pt>
    <dgm:pt modelId="{99BF77BF-019C-493E-B6EB-CEBFA17AED8E}">
      <dgm:prSet phldrT="[Text]" custT="1"/>
      <dgm:spPr>
        <a:solidFill>
          <a:schemeClr val="accent2"/>
        </a:solidFill>
        <a:ln w="12700">
          <a:solidFill>
            <a:schemeClr val="bg1"/>
          </a:solidFill>
        </a:ln>
      </dgm:spPr>
      <dgm:t>
        <a:bodyPr/>
        <a:lstStyle/>
        <a:p>
          <a:pPr algn="ctr" rtl="0">
            <a:lnSpc>
              <a:spcPts val="1100"/>
            </a:lnSpc>
            <a:spcAft>
              <a:spcPct val="35000"/>
            </a:spcAft>
          </a:pPr>
          <a:endParaRPr lang="en-US" sz="10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>
            <a:lnSpc>
              <a:spcPts val="1100"/>
            </a:lnSpc>
            <a:spcAft>
              <a:spcPct val="35000"/>
            </a:spcAft>
          </a:pPr>
          <a:endParaRPr lang="en-US" sz="10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>
            <a:lnSpc>
              <a:spcPts val="1100"/>
            </a:lnSpc>
            <a:spcAft>
              <a:spcPct val="35000"/>
            </a:spcAft>
          </a:pPr>
          <a:endParaRPr lang="en-US" sz="10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>
            <a:lnSpc>
              <a:spcPts val="1100"/>
            </a:lnSpc>
            <a:spcAft>
              <a:spcPts val="0"/>
            </a:spcAft>
          </a:pPr>
          <a:r>
            <a:rPr lang="ru-RU" sz="10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Специализированные графики</a:t>
          </a:r>
          <a:endParaRPr lang="ar-SA" sz="1000" dirty="0">
            <a:latin typeface="Lato Black" pitchFamily="34" charset="0"/>
          </a:endParaRPr>
        </a:p>
      </dgm:t>
    </dgm:pt>
    <dgm:pt modelId="{CB8CFA9B-F89A-4E42-9467-236BC6A6DCA0}" type="sibTrans" cxnId="{3AEE3926-A336-4DBE-8F31-5608C93ADA51}">
      <dgm:prSet/>
      <dgm:spPr/>
      <dgm:t>
        <a:bodyPr/>
        <a:lstStyle/>
        <a:p>
          <a:pPr algn="ctr" rtl="0"/>
          <a:endParaRPr lang="ar-SA" sz="900">
            <a:latin typeface="Lato Black" pitchFamily="34" charset="0"/>
          </a:endParaRPr>
        </a:p>
      </dgm:t>
    </dgm:pt>
    <dgm:pt modelId="{FE695605-0EF5-4792-A9AA-F4432D0D3AD6}" type="parTrans" cxnId="{3AEE3926-A336-4DBE-8F31-5608C93ADA51}">
      <dgm:prSet/>
      <dgm:spPr/>
      <dgm:t>
        <a:bodyPr/>
        <a:lstStyle/>
        <a:p>
          <a:pPr algn="ctr" rtl="0"/>
          <a:endParaRPr lang="ar-SA" sz="900">
            <a:latin typeface="Lato Black" pitchFamily="34" charset="0"/>
          </a:endParaRPr>
        </a:p>
      </dgm:t>
    </dgm:pt>
    <dgm:pt modelId="{FE34D585-7EB1-4E13-9AF8-561985D368F2}">
      <dgm:prSet phldrT="[Text]" custT="1"/>
      <dgm:spPr>
        <a:solidFill>
          <a:schemeClr val="accent3"/>
        </a:solidFill>
        <a:ln w="12700">
          <a:solidFill>
            <a:schemeClr val="bg1"/>
          </a:solidFill>
        </a:ln>
      </dgm:spPr>
      <dgm:t>
        <a:bodyPr/>
        <a:lstStyle/>
        <a:p>
          <a:pPr algn="ctr" rtl="0">
            <a:spcAft>
              <a:spcPct val="35000"/>
            </a:spcAft>
          </a:pPr>
          <a:endParaRPr lang="en-US" sz="10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>
            <a:spcAft>
              <a:spcPct val="35000"/>
            </a:spcAft>
          </a:pPr>
          <a:endParaRPr lang="en-US" sz="10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>
            <a:spcAft>
              <a:spcPct val="35000"/>
            </a:spcAft>
          </a:pPr>
          <a:endParaRPr lang="en-US" sz="10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algn="ctr" rtl="0">
            <a:spcAft>
              <a:spcPts val="500"/>
            </a:spcAft>
          </a:pPr>
          <a:r>
            <a:rPr lang="ru-RU" sz="10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Расширение возможностей создания «</a:t>
          </a:r>
          <a:r>
            <a:rPr lang="ru-RU" sz="1000" dirty="0" err="1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дашборда</a:t>
          </a:r>
          <a:r>
            <a:rPr lang="ru-RU" sz="10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»</a:t>
          </a:r>
          <a:endParaRPr lang="en-US" sz="10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</dgm:t>
    </dgm:pt>
    <dgm:pt modelId="{68522BBE-C57D-4071-9995-DC013E3E24AE}" type="sibTrans" cxnId="{71D77E3A-4F3D-4D39-9E38-7F2F55E42390}">
      <dgm:prSet/>
      <dgm:spPr/>
      <dgm:t>
        <a:bodyPr/>
        <a:lstStyle/>
        <a:p>
          <a:pPr algn="ctr" rtl="0"/>
          <a:endParaRPr lang="ar-SA" sz="900">
            <a:latin typeface="Lato Black" pitchFamily="34" charset="0"/>
          </a:endParaRPr>
        </a:p>
      </dgm:t>
    </dgm:pt>
    <dgm:pt modelId="{371FDED0-69AC-4D64-9987-C97B549B581D}" type="parTrans" cxnId="{71D77E3A-4F3D-4D39-9E38-7F2F55E42390}">
      <dgm:prSet/>
      <dgm:spPr/>
      <dgm:t>
        <a:bodyPr/>
        <a:lstStyle/>
        <a:p>
          <a:pPr algn="ctr" rtl="0"/>
          <a:endParaRPr lang="ar-SA" sz="900">
            <a:latin typeface="Lato Black" pitchFamily="34" charset="0"/>
          </a:endParaRPr>
        </a:p>
      </dgm:t>
    </dgm:pt>
    <dgm:pt modelId="{677BB118-B170-48ED-BD59-3603317905F0}" type="pres">
      <dgm:prSet presAssocID="{25820E58-1CAB-4058-A0B0-AD9196B967C3}" presName="CompostProcess" presStyleCnt="0">
        <dgm:presLayoutVars>
          <dgm:dir/>
          <dgm:resizeHandles val="exact"/>
        </dgm:presLayoutVars>
      </dgm:prSet>
      <dgm:spPr/>
    </dgm:pt>
    <dgm:pt modelId="{065D44F5-25F1-4157-BEB9-0905DFC33DB9}" type="pres">
      <dgm:prSet presAssocID="{25820E58-1CAB-4058-A0B0-AD9196B967C3}" presName="arrow" presStyleLbl="bgShp" presStyleIdx="0" presStyleCnt="1"/>
      <dgm:spPr>
        <a:solidFill>
          <a:srgbClr val="1E2D3C"/>
        </a:solidFill>
      </dgm:spPr>
    </dgm:pt>
    <dgm:pt modelId="{A465E3C8-D68F-41C0-B52D-F6F60576BF0E}" type="pres">
      <dgm:prSet presAssocID="{25820E58-1CAB-4058-A0B0-AD9196B967C3}" presName="linearProcess" presStyleCnt="0"/>
      <dgm:spPr/>
    </dgm:pt>
    <dgm:pt modelId="{E628C883-ECE6-4E99-B9DF-ECA9875BDCA6}" type="pres">
      <dgm:prSet presAssocID="{43934D8B-F66B-4485-8AFB-E02A08ADB54B}" presName="textNode" presStyleLbl="node1" presStyleIdx="0" presStyleCnt="4" custScaleY="109127">
        <dgm:presLayoutVars>
          <dgm:bulletEnabled val="1"/>
        </dgm:presLayoutVars>
      </dgm:prSet>
      <dgm:spPr/>
    </dgm:pt>
    <dgm:pt modelId="{4E5BCF5C-3C70-4088-8921-24D95A2AE78B}" type="pres">
      <dgm:prSet presAssocID="{77238EB0-AAA5-4D07-BA07-38F336087CB5}" presName="sibTrans" presStyleCnt="0"/>
      <dgm:spPr/>
    </dgm:pt>
    <dgm:pt modelId="{C7EBCB42-C61E-4CD9-AF82-BD77F0F6DF9C}" type="pres">
      <dgm:prSet presAssocID="{99BF77BF-019C-493E-B6EB-CEBFA17AED8E}" presName="textNode" presStyleLbl="node1" presStyleIdx="1" presStyleCnt="4" custScaleY="109127">
        <dgm:presLayoutVars>
          <dgm:bulletEnabled val="1"/>
        </dgm:presLayoutVars>
      </dgm:prSet>
      <dgm:spPr/>
    </dgm:pt>
    <dgm:pt modelId="{055ECB76-3BB4-4483-B4A7-FCC34B940A7B}" type="pres">
      <dgm:prSet presAssocID="{CB8CFA9B-F89A-4E42-9467-236BC6A6DCA0}" presName="sibTrans" presStyleCnt="0"/>
      <dgm:spPr/>
    </dgm:pt>
    <dgm:pt modelId="{BE428DB6-C445-4135-A478-214965BAD71A}" type="pres">
      <dgm:prSet presAssocID="{FE34D585-7EB1-4E13-9AF8-561985D368F2}" presName="textNode" presStyleLbl="node1" presStyleIdx="2" presStyleCnt="4" custScaleY="109127">
        <dgm:presLayoutVars>
          <dgm:bulletEnabled val="1"/>
        </dgm:presLayoutVars>
      </dgm:prSet>
      <dgm:spPr/>
    </dgm:pt>
    <dgm:pt modelId="{013CC2D1-E74D-489D-B78A-40034E5D304B}" type="pres">
      <dgm:prSet presAssocID="{68522BBE-C57D-4071-9995-DC013E3E24AE}" presName="sibTrans" presStyleCnt="0"/>
      <dgm:spPr/>
    </dgm:pt>
    <dgm:pt modelId="{725A789F-F1A1-4FBD-B1BB-651DC4B2B0F7}" type="pres">
      <dgm:prSet presAssocID="{F4D0BB10-B960-4AC2-889F-5D66A3EF3B49}" presName="textNode" presStyleLbl="node1" presStyleIdx="3" presStyleCnt="4" custScaleY="109127">
        <dgm:presLayoutVars>
          <dgm:bulletEnabled val="1"/>
        </dgm:presLayoutVars>
      </dgm:prSet>
      <dgm:spPr/>
    </dgm:pt>
  </dgm:ptLst>
  <dgm:cxnLst>
    <dgm:cxn modelId="{3AEE3926-A336-4DBE-8F31-5608C93ADA51}" srcId="{25820E58-1CAB-4058-A0B0-AD9196B967C3}" destId="{99BF77BF-019C-493E-B6EB-CEBFA17AED8E}" srcOrd="1" destOrd="0" parTransId="{FE695605-0EF5-4792-A9AA-F4432D0D3AD6}" sibTransId="{CB8CFA9B-F89A-4E42-9467-236BC6A6DCA0}"/>
    <dgm:cxn modelId="{A99B5528-3A7C-4C4B-80AF-02871F7BB96D}" type="presOf" srcId="{43934D8B-F66B-4485-8AFB-E02A08ADB54B}" destId="{E628C883-ECE6-4E99-B9DF-ECA9875BDCA6}" srcOrd="0" destOrd="0" presId="urn:microsoft.com/office/officeart/2005/8/layout/hProcess9"/>
    <dgm:cxn modelId="{71D77E3A-4F3D-4D39-9E38-7F2F55E42390}" srcId="{25820E58-1CAB-4058-A0B0-AD9196B967C3}" destId="{FE34D585-7EB1-4E13-9AF8-561985D368F2}" srcOrd="2" destOrd="0" parTransId="{371FDED0-69AC-4D64-9987-C97B549B581D}" sibTransId="{68522BBE-C57D-4071-9995-DC013E3E24AE}"/>
    <dgm:cxn modelId="{952ECC3B-5E81-4719-9D54-88C6168AB608}" type="presOf" srcId="{FE34D585-7EB1-4E13-9AF8-561985D368F2}" destId="{BE428DB6-C445-4135-A478-214965BAD71A}" srcOrd="0" destOrd="0" presId="urn:microsoft.com/office/officeart/2005/8/layout/hProcess9"/>
    <dgm:cxn modelId="{862A5F70-B785-48CB-BA2E-845E17BB429A}" type="presOf" srcId="{F4D0BB10-B960-4AC2-889F-5D66A3EF3B49}" destId="{725A789F-F1A1-4FBD-B1BB-651DC4B2B0F7}" srcOrd="0" destOrd="0" presId="urn:microsoft.com/office/officeart/2005/8/layout/hProcess9"/>
    <dgm:cxn modelId="{F325EE9A-A067-46DE-9325-E13BE2EE9B12}" srcId="{25820E58-1CAB-4058-A0B0-AD9196B967C3}" destId="{F4D0BB10-B960-4AC2-889F-5D66A3EF3B49}" srcOrd="3" destOrd="0" parTransId="{939E1A9E-4E30-45FB-890B-5C50E3D553D4}" sibTransId="{E9664F73-0AB6-4E8E-997A-09A19AE4762A}"/>
    <dgm:cxn modelId="{29D99BAA-6846-4A8F-9B6B-5840F1F1C9B1}" type="presOf" srcId="{25820E58-1CAB-4058-A0B0-AD9196B967C3}" destId="{677BB118-B170-48ED-BD59-3603317905F0}" srcOrd="0" destOrd="0" presId="urn:microsoft.com/office/officeart/2005/8/layout/hProcess9"/>
    <dgm:cxn modelId="{D5C399E5-1E95-437D-A61C-0F65EEFB2F5A}" type="presOf" srcId="{99BF77BF-019C-493E-B6EB-CEBFA17AED8E}" destId="{C7EBCB42-C61E-4CD9-AF82-BD77F0F6DF9C}" srcOrd="0" destOrd="0" presId="urn:microsoft.com/office/officeart/2005/8/layout/hProcess9"/>
    <dgm:cxn modelId="{05D0FAE9-325A-4149-BCB6-212253D59561}" srcId="{25820E58-1CAB-4058-A0B0-AD9196B967C3}" destId="{43934D8B-F66B-4485-8AFB-E02A08ADB54B}" srcOrd="0" destOrd="0" parTransId="{65636B90-DFDC-4B7A-A25A-645FE7D5D8FB}" sibTransId="{77238EB0-AAA5-4D07-BA07-38F336087CB5}"/>
    <dgm:cxn modelId="{BD32548E-E4C4-4061-A38C-3DD3E092ECCA}" type="presParOf" srcId="{677BB118-B170-48ED-BD59-3603317905F0}" destId="{065D44F5-25F1-4157-BEB9-0905DFC33DB9}" srcOrd="0" destOrd="0" presId="urn:microsoft.com/office/officeart/2005/8/layout/hProcess9"/>
    <dgm:cxn modelId="{B6FE97D1-0F28-4711-B671-7BE2E176BD7E}" type="presParOf" srcId="{677BB118-B170-48ED-BD59-3603317905F0}" destId="{A465E3C8-D68F-41C0-B52D-F6F60576BF0E}" srcOrd="1" destOrd="0" presId="urn:microsoft.com/office/officeart/2005/8/layout/hProcess9"/>
    <dgm:cxn modelId="{DCD91333-8973-4FF7-907E-8B50B981699A}" type="presParOf" srcId="{A465E3C8-D68F-41C0-B52D-F6F60576BF0E}" destId="{E628C883-ECE6-4E99-B9DF-ECA9875BDCA6}" srcOrd="0" destOrd="0" presId="urn:microsoft.com/office/officeart/2005/8/layout/hProcess9"/>
    <dgm:cxn modelId="{7689F836-E16B-4428-9C1C-43EA21BE975D}" type="presParOf" srcId="{A465E3C8-D68F-41C0-B52D-F6F60576BF0E}" destId="{4E5BCF5C-3C70-4088-8921-24D95A2AE78B}" srcOrd="1" destOrd="0" presId="urn:microsoft.com/office/officeart/2005/8/layout/hProcess9"/>
    <dgm:cxn modelId="{F6139707-8130-4E44-AF41-B71E168B2BA6}" type="presParOf" srcId="{A465E3C8-D68F-41C0-B52D-F6F60576BF0E}" destId="{C7EBCB42-C61E-4CD9-AF82-BD77F0F6DF9C}" srcOrd="2" destOrd="0" presId="urn:microsoft.com/office/officeart/2005/8/layout/hProcess9"/>
    <dgm:cxn modelId="{F6C23461-AF9F-4819-B058-B74363D1F0EF}" type="presParOf" srcId="{A465E3C8-D68F-41C0-B52D-F6F60576BF0E}" destId="{055ECB76-3BB4-4483-B4A7-FCC34B940A7B}" srcOrd="3" destOrd="0" presId="urn:microsoft.com/office/officeart/2005/8/layout/hProcess9"/>
    <dgm:cxn modelId="{91486C28-A4EF-487F-809F-544BF1EE1147}" type="presParOf" srcId="{A465E3C8-D68F-41C0-B52D-F6F60576BF0E}" destId="{BE428DB6-C445-4135-A478-214965BAD71A}" srcOrd="4" destOrd="0" presId="urn:microsoft.com/office/officeart/2005/8/layout/hProcess9"/>
    <dgm:cxn modelId="{D04C99E1-66F1-43EB-A2EE-8520A1408912}" type="presParOf" srcId="{A465E3C8-D68F-41C0-B52D-F6F60576BF0E}" destId="{013CC2D1-E74D-489D-B78A-40034E5D304B}" srcOrd="5" destOrd="0" presId="urn:microsoft.com/office/officeart/2005/8/layout/hProcess9"/>
    <dgm:cxn modelId="{D147F395-E923-4549-B02F-57C0C57AE754}" type="presParOf" srcId="{A465E3C8-D68F-41C0-B52D-F6F60576BF0E}" destId="{725A789F-F1A1-4FBD-B1BB-651DC4B2B0F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D44F5-25F1-4157-BEB9-0905DFC33DB9}">
      <dsp:nvSpPr>
        <dsp:cNvPr id="0" name=""/>
        <dsp:cNvSpPr/>
      </dsp:nvSpPr>
      <dsp:spPr>
        <a:xfrm>
          <a:off x="596503" y="0"/>
          <a:ext cx="6760368" cy="2179033"/>
        </a:xfrm>
        <a:prstGeom prst="rightArrow">
          <a:avLst/>
        </a:prstGeom>
        <a:solidFill>
          <a:srgbClr val="1E2D3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8C883-ECE6-4E99-B9DF-ECA9875BDCA6}">
      <dsp:nvSpPr>
        <dsp:cNvPr id="0" name=""/>
        <dsp:cNvSpPr/>
      </dsp:nvSpPr>
      <dsp:spPr>
        <a:xfrm>
          <a:off x="2718" y="613933"/>
          <a:ext cx="1819218" cy="95116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endParaRPr lang="en-US" sz="10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44500" rtl="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endParaRPr lang="en-US" sz="10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44500" rtl="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endParaRPr lang="en-US" sz="10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44500" rtl="0">
            <a:lnSpc>
              <a:spcPts val="11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000" kern="12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Больший выбор динамических графиков</a:t>
          </a:r>
          <a:endParaRPr lang="ar-SA" sz="1000" kern="1200" dirty="0">
            <a:solidFill>
              <a:schemeClr val="bg1"/>
            </a:solidFill>
            <a:latin typeface="Lato Black" pitchFamily="34" charset="0"/>
          </a:endParaRPr>
        </a:p>
      </dsp:txBody>
      <dsp:txXfrm>
        <a:off x="49150" y="660365"/>
        <a:ext cx="1726354" cy="858301"/>
      </dsp:txXfrm>
    </dsp:sp>
    <dsp:sp modelId="{C7EBCB42-C61E-4CD9-AF82-BD77F0F6DF9C}">
      <dsp:nvSpPr>
        <dsp:cNvPr id="0" name=""/>
        <dsp:cNvSpPr/>
      </dsp:nvSpPr>
      <dsp:spPr>
        <a:xfrm>
          <a:off x="2045625" y="613933"/>
          <a:ext cx="1819218" cy="95116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ts val="11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44500" rtl="0">
            <a:lnSpc>
              <a:spcPts val="11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44500" rtl="0">
            <a:lnSpc>
              <a:spcPts val="11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44500" rtl="0">
            <a:lnSpc>
              <a:spcPts val="11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000" kern="12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Специализированные графики</a:t>
          </a:r>
          <a:endParaRPr lang="ar-SA" sz="1000" kern="1200" dirty="0">
            <a:latin typeface="Lato Black" pitchFamily="34" charset="0"/>
          </a:endParaRPr>
        </a:p>
      </dsp:txBody>
      <dsp:txXfrm>
        <a:off x="2092057" y="660365"/>
        <a:ext cx="1726354" cy="858301"/>
      </dsp:txXfrm>
    </dsp:sp>
    <dsp:sp modelId="{BE428DB6-C445-4135-A478-214965BAD71A}">
      <dsp:nvSpPr>
        <dsp:cNvPr id="0" name=""/>
        <dsp:cNvSpPr/>
      </dsp:nvSpPr>
      <dsp:spPr>
        <a:xfrm>
          <a:off x="4088531" y="613933"/>
          <a:ext cx="1819218" cy="951165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ru-RU" sz="1000" kern="12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Расширение возможностей создания «</a:t>
          </a:r>
          <a:r>
            <a:rPr lang="ru-RU" sz="1000" kern="1200" dirty="0" err="1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дашборда</a:t>
          </a:r>
          <a:r>
            <a:rPr lang="ru-RU" sz="1000" kern="12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»</a:t>
          </a:r>
          <a:endParaRPr lang="en-US" sz="10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</dsp:txBody>
      <dsp:txXfrm>
        <a:off x="4134963" y="660365"/>
        <a:ext cx="1726354" cy="858301"/>
      </dsp:txXfrm>
    </dsp:sp>
    <dsp:sp modelId="{725A789F-F1A1-4FBD-B1BB-651DC4B2B0F7}">
      <dsp:nvSpPr>
        <dsp:cNvPr id="0" name=""/>
        <dsp:cNvSpPr/>
      </dsp:nvSpPr>
      <dsp:spPr>
        <a:xfrm>
          <a:off x="6131438" y="613933"/>
          <a:ext cx="1819218" cy="951165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solidFill>
              <a:schemeClr val="bg1"/>
            </a:solidFill>
            <a:latin typeface="Lato Black" pitchFamily="34" charset="0"/>
            <a:ea typeface="Open Sans" pitchFamily="34" charset="0"/>
            <a:cs typeface="Open Sans" pitchFamily="34" charset="0"/>
          </a:endParaRPr>
        </a:p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     </a:t>
          </a:r>
          <a:r>
            <a:rPr lang="ru-RU" sz="1000" kern="1200" dirty="0">
              <a:solidFill>
                <a:schemeClr val="bg1"/>
              </a:solidFill>
              <a:latin typeface="Lato Black" pitchFamily="34" charset="0"/>
              <a:ea typeface="Open Sans" pitchFamily="34" charset="0"/>
              <a:cs typeface="Open Sans" pitchFamily="34" charset="0"/>
            </a:rPr>
            <a:t>Экспорт</a:t>
          </a:r>
          <a:endParaRPr lang="ar-SA" sz="1000" kern="1200" dirty="0">
            <a:latin typeface="Lato Black" pitchFamily="34" charset="0"/>
          </a:endParaRPr>
        </a:p>
      </dsp:txBody>
      <dsp:txXfrm>
        <a:off x="6177870" y="660365"/>
        <a:ext cx="1726354" cy="858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117457-F82D-4C7C-A669-489385B410F0}"/>
              </a:ext>
            </a:extLst>
          </p:cNvPr>
          <p:cNvCxnSpPr/>
          <p:nvPr userDrawn="1"/>
        </p:nvCxnSpPr>
        <p:spPr>
          <a:xfrm>
            <a:off x="4114800" y="1236663"/>
            <a:ext cx="914400" cy="15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49C7CD7-E4EB-4060-9350-294068B0CC7D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DE60F-8A6E-459C-B46A-50E3D720D2D6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5EED8413-88A0-4C0B-A877-BDD3782E9CE5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5DCE35CC-346B-48E8-ABAD-C41217B34C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569325" y="4759325"/>
            <a:ext cx="404813" cy="176213"/>
            <a:chOff x="8569326" y="4759004"/>
            <a:chExt cx="404812" cy="176533"/>
          </a:xfrm>
        </p:grpSpPr>
        <p:sp>
          <p:nvSpPr>
            <p:cNvPr id="9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676218F-E6A4-4A0C-9031-92DDD73F05BF}"/>
                </a:ext>
              </a:extLst>
            </p:cNvPr>
            <p:cNvSpPr/>
            <p:nvPr/>
          </p:nvSpPr>
          <p:spPr>
            <a:xfrm>
              <a:off x="8626476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0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2FC629E-6FB2-46D9-AA03-18174C1596A6}"/>
                </a:ext>
              </a:extLst>
            </p:cNvPr>
            <p:cNvSpPr/>
            <p:nvPr/>
          </p:nvSpPr>
          <p:spPr>
            <a:xfrm>
              <a:off x="8569326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1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F6BDC63-BD10-4B15-BB7D-EDE5A9ADB938}"/>
                </a:ext>
              </a:extLst>
            </p:cNvPr>
            <p:cNvSpPr/>
            <p:nvPr/>
          </p:nvSpPr>
          <p:spPr>
            <a:xfrm rot="10800000">
              <a:off x="8867775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2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1473A44-9F5D-4282-993B-793D72372AF5}"/>
                </a:ext>
              </a:extLst>
            </p:cNvPr>
            <p:cNvSpPr/>
            <p:nvPr/>
          </p:nvSpPr>
          <p:spPr>
            <a:xfrm>
              <a:off x="8797925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</p:grp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8150"/>
            <a:ext cx="7957227" cy="457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bg1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25137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5047817"/>
      </p:ext>
    </p:extLst>
  </p:cSld>
  <p:clrMapOvr>
    <a:masterClrMapping/>
  </p:clrMapOvr>
  <p:transition spd="slow" advClick="0" advTm="1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App in Tablet Show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8B5A2B41-F868-4116-9589-484E609A5398}"/>
              </a:ext>
            </a:extLst>
          </p:cNvPr>
          <p:cNvCxnSpPr/>
          <p:nvPr userDrawn="1"/>
        </p:nvCxnSpPr>
        <p:spPr>
          <a:xfrm>
            <a:off x="4114800" y="1236663"/>
            <a:ext cx="914400" cy="15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5">
            <a:extLst>
              <a:ext uri="{FF2B5EF4-FFF2-40B4-BE49-F238E27FC236}">
                <a16:creationId xmlns:a16="http://schemas.microsoft.com/office/drawing/2014/main" id="{AC8B4F68-B267-48F2-ACD1-99049292AD4F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600EB-9BF3-477C-A7B9-0965C3C6C6A6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50E0FD98-8E97-4075-9C81-B895CC028544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021C1BBB-6E3E-4631-A6D5-48C59A099C2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569325" y="4759325"/>
            <a:ext cx="404813" cy="176213"/>
            <a:chOff x="8569326" y="4759004"/>
            <a:chExt cx="404812" cy="176533"/>
          </a:xfrm>
        </p:grpSpPr>
        <p:sp>
          <p:nvSpPr>
            <p:cNvPr id="11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6DB261B3-FF8C-4463-9996-FD3519C6A24A}"/>
                </a:ext>
              </a:extLst>
            </p:cNvPr>
            <p:cNvSpPr/>
            <p:nvPr/>
          </p:nvSpPr>
          <p:spPr>
            <a:xfrm>
              <a:off x="8626476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2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484B06E-020F-40F1-BE04-C5ED9F6B92DC}"/>
                </a:ext>
              </a:extLst>
            </p:cNvPr>
            <p:cNvSpPr/>
            <p:nvPr/>
          </p:nvSpPr>
          <p:spPr>
            <a:xfrm>
              <a:off x="8569326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3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97AA8C8-A1A7-4D86-B73B-2D8A34D9FB26}"/>
                </a:ext>
              </a:extLst>
            </p:cNvPr>
            <p:cNvSpPr/>
            <p:nvPr/>
          </p:nvSpPr>
          <p:spPr>
            <a:xfrm rot="10800000">
              <a:off x="8867775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4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13521A2-E620-4B8B-8B6A-FD09CFA60C84}"/>
                </a:ext>
              </a:extLst>
            </p:cNvPr>
            <p:cNvSpPr/>
            <p:nvPr/>
          </p:nvSpPr>
          <p:spPr>
            <a:xfrm>
              <a:off x="8797925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</p:grp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8150"/>
            <a:ext cx="7957227" cy="457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bg1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25137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643312" y="1903416"/>
            <a:ext cx="1857376" cy="247808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5217425"/>
      </p:ext>
    </p:extLst>
  </p:cSld>
  <p:clrMapOvr>
    <a:masterClrMapping/>
  </p:clrMapOvr>
  <p:transition spd="slow" advClick="0" advTm="1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App in iPhone Show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400A6E2D-17C0-41BC-A2A4-BAB1E6177932}"/>
              </a:ext>
            </a:extLst>
          </p:cNvPr>
          <p:cNvCxnSpPr/>
          <p:nvPr userDrawn="1"/>
        </p:nvCxnSpPr>
        <p:spPr>
          <a:xfrm>
            <a:off x="4114800" y="1236663"/>
            <a:ext cx="914400" cy="15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5">
            <a:extLst>
              <a:ext uri="{FF2B5EF4-FFF2-40B4-BE49-F238E27FC236}">
                <a16:creationId xmlns:a16="http://schemas.microsoft.com/office/drawing/2014/main" id="{68CF5065-F612-47CC-8762-408DC4F94C61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34250-C28A-4B41-BD6C-76858D25949A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F496A5A5-DDCF-4878-92B7-063514A7352D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D67E3E4A-0B8C-4E87-AFB7-8433999D559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569325" y="4759325"/>
            <a:ext cx="404813" cy="176213"/>
            <a:chOff x="8569326" y="4759004"/>
            <a:chExt cx="404812" cy="176533"/>
          </a:xfrm>
        </p:grpSpPr>
        <p:sp>
          <p:nvSpPr>
            <p:cNvPr id="11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0EE81D9-2F3D-4E2B-A796-613C31A5E201}"/>
                </a:ext>
              </a:extLst>
            </p:cNvPr>
            <p:cNvSpPr/>
            <p:nvPr/>
          </p:nvSpPr>
          <p:spPr>
            <a:xfrm>
              <a:off x="8626476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2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ADB3738-F377-4F55-8D6B-BAE7FE9D3656}"/>
                </a:ext>
              </a:extLst>
            </p:cNvPr>
            <p:cNvSpPr/>
            <p:nvPr/>
          </p:nvSpPr>
          <p:spPr>
            <a:xfrm>
              <a:off x="8569326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3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DC99A4D-9D4E-47B6-9318-A401B70986FD}"/>
                </a:ext>
              </a:extLst>
            </p:cNvPr>
            <p:cNvSpPr/>
            <p:nvPr/>
          </p:nvSpPr>
          <p:spPr>
            <a:xfrm rot="10800000">
              <a:off x="8867775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4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0A7966B-76DB-4361-9F60-345D9A549152}"/>
                </a:ext>
              </a:extLst>
            </p:cNvPr>
            <p:cNvSpPr/>
            <p:nvPr/>
          </p:nvSpPr>
          <p:spPr>
            <a:xfrm>
              <a:off x="8797925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</p:grp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8150"/>
            <a:ext cx="7957227" cy="457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bg1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25137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79069" y="2095502"/>
            <a:ext cx="1185862" cy="21336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8603526"/>
      </p:ext>
    </p:extLst>
  </p:cSld>
  <p:clrMapOvr>
    <a:masterClrMapping/>
  </p:clrMapOvr>
  <p:transition spd="slow" advClick="0" advTm="1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ant Portfolio Show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2">
            <a:extLst>
              <a:ext uri="{FF2B5EF4-FFF2-40B4-BE49-F238E27FC236}">
                <a16:creationId xmlns:a16="http://schemas.microsoft.com/office/drawing/2014/main" id="{9F60939B-8F32-497A-9537-9624B600081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569325" y="4759325"/>
            <a:ext cx="404813" cy="176213"/>
            <a:chOff x="8569326" y="4759004"/>
            <a:chExt cx="404812" cy="176533"/>
          </a:xfrm>
        </p:grpSpPr>
        <p:sp>
          <p:nvSpPr>
            <p:cNvPr id="9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B018994-8B10-4C41-9AF7-A702A308F9E9}"/>
                </a:ext>
              </a:extLst>
            </p:cNvPr>
            <p:cNvSpPr/>
            <p:nvPr/>
          </p:nvSpPr>
          <p:spPr>
            <a:xfrm>
              <a:off x="8626476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0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79C5608-9332-439B-BDDB-6F19ADC99F04}"/>
                </a:ext>
              </a:extLst>
            </p:cNvPr>
            <p:cNvSpPr/>
            <p:nvPr/>
          </p:nvSpPr>
          <p:spPr>
            <a:xfrm>
              <a:off x="8569326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1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3E1CEE6-C880-4F1F-83A8-B6689AD17037}"/>
                </a:ext>
              </a:extLst>
            </p:cNvPr>
            <p:cNvSpPr/>
            <p:nvPr/>
          </p:nvSpPr>
          <p:spPr>
            <a:xfrm rot="10800000">
              <a:off x="8867775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2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588ADE3-AF01-41AB-9E50-1898EC31D89B}"/>
                </a:ext>
              </a:extLst>
            </p:cNvPr>
            <p:cNvSpPr/>
            <p:nvPr/>
          </p:nvSpPr>
          <p:spPr>
            <a:xfrm>
              <a:off x="8797925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</p:grp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" cy="170973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828800" y="1709953"/>
            <a:ext cx="1828800" cy="170973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7600" y="0"/>
            <a:ext cx="1828800" cy="170973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486400" y="1709953"/>
            <a:ext cx="1828800" cy="170973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315200" y="0"/>
            <a:ext cx="1828800" cy="170973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3711576"/>
            <a:ext cx="7957227" cy="457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bg1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8773384"/>
      </p:ext>
    </p:extLst>
  </p:cSld>
  <p:clrMapOvr>
    <a:masterClrMapping/>
  </p:clrMapOvr>
  <p:transition spd="slow" advClick="0" advTm="1000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cution Cyc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AEC27167-6A3B-4696-A795-6C9903DECFA3}"/>
              </a:ext>
            </a:extLst>
          </p:cNvPr>
          <p:cNvSpPr/>
          <p:nvPr userDrawn="1"/>
        </p:nvSpPr>
        <p:spPr>
          <a:xfrm>
            <a:off x="0" y="1649413"/>
            <a:ext cx="9144000" cy="3494087"/>
          </a:xfrm>
          <a:prstGeom prst="rect">
            <a:avLst/>
          </a:prstGeom>
          <a:solidFill>
            <a:srgbClr val="1E2D3C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67216254-392B-4573-A362-0B0F107AD64A}"/>
              </a:ext>
            </a:extLst>
          </p:cNvPr>
          <p:cNvCxnSpPr/>
          <p:nvPr userDrawn="1"/>
        </p:nvCxnSpPr>
        <p:spPr>
          <a:xfrm>
            <a:off x="4114800" y="1236663"/>
            <a:ext cx="914400" cy="15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5">
            <a:extLst>
              <a:ext uri="{FF2B5EF4-FFF2-40B4-BE49-F238E27FC236}">
                <a16:creationId xmlns:a16="http://schemas.microsoft.com/office/drawing/2014/main" id="{F6B8D40B-04E9-469B-B9A5-4C21FCA8E581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68222-2F0C-40C9-A4BE-A398199FE97C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E6DAB705-570E-49F4-B66A-EED60B32365F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8150"/>
            <a:ext cx="7957227" cy="457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bg1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25137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8305509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cution Cyc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F003A107-9EB9-4BF9-9678-66638EAD3C89}"/>
              </a:ext>
            </a:extLst>
          </p:cNvPr>
          <p:cNvSpPr/>
          <p:nvPr userDrawn="1"/>
        </p:nvSpPr>
        <p:spPr>
          <a:xfrm>
            <a:off x="0" y="0"/>
            <a:ext cx="9144000" cy="3494088"/>
          </a:xfrm>
          <a:prstGeom prst="rect">
            <a:avLst/>
          </a:prstGeom>
          <a:solidFill>
            <a:srgbClr val="1E2D3C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2C0A89CD-1C1A-45CE-A928-35A259EFE64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569325" y="4759325"/>
            <a:ext cx="404813" cy="176213"/>
            <a:chOff x="8569326" y="4759004"/>
            <a:chExt cx="404812" cy="176533"/>
          </a:xfrm>
        </p:grpSpPr>
        <p:sp>
          <p:nvSpPr>
            <p:cNvPr id="4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A1FAE5C-5B34-49CF-8877-6D95D5AA60E6}"/>
                </a:ext>
              </a:extLst>
            </p:cNvPr>
            <p:cNvSpPr/>
            <p:nvPr/>
          </p:nvSpPr>
          <p:spPr>
            <a:xfrm>
              <a:off x="8626476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5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59969A3-4773-46B5-95F6-A9A5F594529A}"/>
                </a:ext>
              </a:extLst>
            </p:cNvPr>
            <p:cNvSpPr/>
            <p:nvPr/>
          </p:nvSpPr>
          <p:spPr>
            <a:xfrm>
              <a:off x="8569326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6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321EB78-7FE9-471F-A7F0-337BE796B6D5}"/>
                </a:ext>
              </a:extLst>
            </p:cNvPr>
            <p:cNvSpPr/>
            <p:nvPr/>
          </p:nvSpPr>
          <p:spPr>
            <a:xfrm rot="10800000">
              <a:off x="8867775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7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7CD1B78-2F80-41C6-A13F-BE95B0824918}"/>
                </a:ext>
              </a:extLst>
            </p:cNvPr>
            <p:cNvSpPr/>
            <p:nvPr/>
          </p:nvSpPr>
          <p:spPr>
            <a:xfrm>
              <a:off x="8797925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905087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303779"/>
      </p:ext>
    </p:extLst>
  </p:cSld>
  <p:clrMapOvr>
    <a:masterClrMapping/>
  </p:clrMapOvr>
  <p:transition spd="slow" advClick="0" advTm="1000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5710862"/>
      </p:ext>
    </p:extLst>
  </p:cSld>
  <p:clrMapOvr>
    <a:masterClrMapping/>
  </p:clrMapOvr>
  <p:transition spd="slow" advClick="0" advTm="100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ky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838E5E-99CB-4578-BD3D-1DA4F44721B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63B7EB"/>
              </a:gs>
              <a:gs pos="50000">
                <a:srgbClr val="B1D7F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</p:spTree>
    <p:extLst>
      <p:ext uri="{BB962C8B-B14F-4D97-AF65-F5344CB8AC3E}">
        <p14:creationId xmlns:p14="http://schemas.microsoft.com/office/powerpoint/2010/main" val="1279149644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k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4C74D-F937-4E5C-AF80-7563998CCC7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283C50"/>
              </a:gs>
              <a:gs pos="50000">
                <a:srgbClr val="36516C"/>
              </a:gs>
              <a:gs pos="100000">
                <a:srgbClr val="324B6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</p:spTree>
    <p:extLst>
      <p:ext uri="{BB962C8B-B14F-4D97-AF65-F5344CB8AC3E}">
        <p14:creationId xmlns:p14="http://schemas.microsoft.com/office/powerpoint/2010/main" val="3627595633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">
            <a:extLst>
              <a:ext uri="{FF2B5EF4-FFF2-40B4-BE49-F238E27FC236}">
                <a16:creationId xmlns:a16="http://schemas.microsoft.com/office/drawing/2014/main" id="{5A053A41-D919-4B55-8026-2968A92FFA54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4A8F8-743D-4CD6-A75C-2C9C4E49DCC2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2BA5AC7F-CCB9-44E7-8DD5-2C6C3C49C890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9C22AC44-6C38-4D8F-A618-9F9919425F6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569325" y="4759325"/>
            <a:ext cx="404813" cy="176213"/>
            <a:chOff x="8569326" y="4759004"/>
            <a:chExt cx="404812" cy="176533"/>
          </a:xfrm>
        </p:grpSpPr>
        <p:sp>
          <p:nvSpPr>
            <p:cNvPr id="5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B40CE79-AA7C-4A20-9F7F-8E52C8F260B4}"/>
                </a:ext>
              </a:extLst>
            </p:cNvPr>
            <p:cNvSpPr/>
            <p:nvPr/>
          </p:nvSpPr>
          <p:spPr>
            <a:xfrm>
              <a:off x="8626476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6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C8C4B9D-09A1-4C16-82B9-633E161A67CF}"/>
                </a:ext>
              </a:extLst>
            </p:cNvPr>
            <p:cNvSpPr/>
            <p:nvPr/>
          </p:nvSpPr>
          <p:spPr>
            <a:xfrm>
              <a:off x="8569326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7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4E3B1CF-C009-4632-BAB4-D1F1B1951690}"/>
                </a:ext>
              </a:extLst>
            </p:cNvPr>
            <p:cNvSpPr/>
            <p:nvPr/>
          </p:nvSpPr>
          <p:spPr>
            <a:xfrm rot="10800000">
              <a:off x="8867775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8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8B4444A-17EE-4ECD-80EF-81E70128E7AE}"/>
                </a:ext>
              </a:extLst>
            </p:cNvPr>
            <p:cNvSpPr/>
            <p:nvPr/>
          </p:nvSpPr>
          <p:spPr>
            <a:xfrm>
              <a:off x="8797925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942197"/>
      </p:ext>
    </p:extLst>
  </p:cSld>
  <p:clrMapOvr>
    <a:masterClrMapping/>
  </p:clrMapOvr>
  <p:transition spd="slow" advClick="0" advTm="1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DBE09B-FE26-4EE2-B750-B00045AA32FF}"/>
              </a:ext>
            </a:extLst>
          </p:cNvPr>
          <p:cNvCxnSpPr/>
          <p:nvPr userDrawn="1"/>
        </p:nvCxnSpPr>
        <p:spPr>
          <a:xfrm>
            <a:off x="4114800" y="1236663"/>
            <a:ext cx="914400" cy="15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9D5418-F8DC-415B-9C4E-1327148F3481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C6573-54F6-4EBE-81FF-93B4543CF507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15F64184-569D-46D8-8751-58C49E37EF02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BFC6B685-1F7C-4829-8DE5-548D1A7D524B}"/>
              </a:ext>
            </a:extLst>
          </p:cNvPr>
          <p:cNvSpPr/>
          <p:nvPr userDrawn="1"/>
        </p:nvSpPr>
        <p:spPr>
          <a:xfrm>
            <a:off x="0" y="1649413"/>
            <a:ext cx="9144000" cy="2957512"/>
          </a:xfrm>
          <a:prstGeom prst="rect">
            <a:avLst/>
          </a:prstGeom>
          <a:solidFill>
            <a:srgbClr val="1E2D3C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grpSp>
        <p:nvGrpSpPr>
          <p:cNvPr id="9" name="Group 12">
            <a:extLst>
              <a:ext uri="{FF2B5EF4-FFF2-40B4-BE49-F238E27FC236}">
                <a16:creationId xmlns:a16="http://schemas.microsoft.com/office/drawing/2014/main" id="{AA74D84A-8E7D-4B4D-B74D-5D41A50F7E7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338" y="3019425"/>
            <a:ext cx="249237" cy="250825"/>
            <a:chOff x="287082" y="3019638"/>
            <a:chExt cx="250263" cy="250262"/>
          </a:xfrm>
        </p:grpSpPr>
        <p:sp>
          <p:nvSpPr>
            <p:cNvPr id="10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EE1FA31-828D-4B05-8A56-C3B2B57E6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99" y="3086272"/>
              <a:ext cx="68227" cy="116993"/>
            </a:xfrm>
            <a:custGeom>
              <a:avLst/>
              <a:gdLst>
                <a:gd name="T0" fmla="*/ 34114 w 21600"/>
                <a:gd name="T1" fmla="*/ 58497 h 21600"/>
                <a:gd name="T2" fmla="*/ 34114 w 21600"/>
                <a:gd name="T3" fmla="*/ 58497 h 21600"/>
                <a:gd name="T4" fmla="*/ 34114 w 21600"/>
                <a:gd name="T5" fmla="*/ 58497 h 21600"/>
                <a:gd name="T6" fmla="*/ 34114 w 21600"/>
                <a:gd name="T7" fmla="*/ 5849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ru-RU"/>
            </a:p>
          </p:txBody>
        </p:sp>
        <p:sp>
          <p:nvSpPr>
            <p:cNvPr id="11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F671F9F-462C-42B1-ADDD-D71CA2C4E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82" y="3019638"/>
              <a:ext cx="250263" cy="250262"/>
            </a:xfrm>
            <a:custGeom>
              <a:avLst/>
              <a:gdLst>
                <a:gd name="T0" fmla="*/ 125132 w 19679"/>
                <a:gd name="T1" fmla="*/ 125131 h 19679"/>
                <a:gd name="T2" fmla="*/ 125132 w 19679"/>
                <a:gd name="T3" fmla="*/ 125131 h 19679"/>
                <a:gd name="T4" fmla="*/ 125132 w 19679"/>
                <a:gd name="T5" fmla="*/ 125131 h 19679"/>
                <a:gd name="T6" fmla="*/ 125132 w 19679"/>
                <a:gd name="T7" fmla="*/ 125131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ru-RU"/>
            </a:p>
          </p:txBody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DD843C86-08FB-423D-93A7-A53F4F7375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607425" y="3019425"/>
            <a:ext cx="249238" cy="250825"/>
            <a:chOff x="8606656" y="3019638"/>
            <a:chExt cx="250263" cy="250262"/>
          </a:xfrm>
        </p:grpSpPr>
        <p:sp>
          <p:nvSpPr>
            <p:cNvPr id="13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9EE9BAD-9D75-4D00-A07D-6A6247802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706677" y="3086272"/>
              <a:ext cx="68227" cy="116993"/>
            </a:xfrm>
            <a:custGeom>
              <a:avLst/>
              <a:gdLst>
                <a:gd name="T0" fmla="*/ 34114 w 21600"/>
                <a:gd name="T1" fmla="*/ 58497 h 21600"/>
                <a:gd name="T2" fmla="*/ 34114 w 21600"/>
                <a:gd name="T3" fmla="*/ 58497 h 21600"/>
                <a:gd name="T4" fmla="*/ 34114 w 21600"/>
                <a:gd name="T5" fmla="*/ 58497 h 21600"/>
                <a:gd name="T6" fmla="*/ 34114 w 21600"/>
                <a:gd name="T7" fmla="*/ 5849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ru-RU"/>
            </a:p>
          </p:txBody>
        </p:sp>
        <p:sp>
          <p:nvSpPr>
            <p:cNvPr id="14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B06F5-FA5F-447E-B316-1F8433C63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6656" y="3019638"/>
              <a:ext cx="250263" cy="250262"/>
            </a:xfrm>
            <a:custGeom>
              <a:avLst/>
              <a:gdLst>
                <a:gd name="T0" fmla="*/ 125132 w 19679"/>
                <a:gd name="T1" fmla="*/ 125131 h 19679"/>
                <a:gd name="T2" fmla="*/ 125132 w 19679"/>
                <a:gd name="T3" fmla="*/ 125131 h 19679"/>
                <a:gd name="T4" fmla="*/ 125132 w 19679"/>
                <a:gd name="T5" fmla="*/ 125131 h 19679"/>
                <a:gd name="T6" fmla="*/ 125132 w 19679"/>
                <a:gd name="T7" fmla="*/ 125131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endParaRPr lang="ru-RU"/>
            </a:p>
          </p:txBody>
        </p:sp>
      </p:grp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8150"/>
            <a:ext cx="7957227" cy="457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bg1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25137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6484041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>
            <a:extLst>
              <a:ext uri="{FF2B5EF4-FFF2-40B4-BE49-F238E27FC236}">
                <a16:creationId xmlns:a16="http://schemas.microsoft.com/office/drawing/2014/main" id="{68DAC67E-08F5-421B-B579-CE7CCCFA54EF}"/>
              </a:ext>
            </a:extLst>
          </p:cNvPr>
          <p:cNvSpPr/>
          <p:nvPr userDrawn="1"/>
        </p:nvSpPr>
        <p:spPr>
          <a:xfrm>
            <a:off x="0" y="1649413"/>
            <a:ext cx="9144000" cy="2957512"/>
          </a:xfrm>
          <a:prstGeom prst="rect">
            <a:avLst/>
          </a:prstGeom>
          <a:solidFill>
            <a:srgbClr val="1E2D3C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26EA8FB7-6F3B-41EC-8E98-400771E610AA}"/>
              </a:ext>
            </a:extLst>
          </p:cNvPr>
          <p:cNvCxnSpPr/>
          <p:nvPr userDrawn="1"/>
        </p:nvCxnSpPr>
        <p:spPr>
          <a:xfrm>
            <a:off x="4114800" y="1236663"/>
            <a:ext cx="914400" cy="15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5">
            <a:extLst>
              <a:ext uri="{FF2B5EF4-FFF2-40B4-BE49-F238E27FC236}">
                <a16:creationId xmlns:a16="http://schemas.microsoft.com/office/drawing/2014/main" id="{6186DF9C-2C36-4AAD-89AC-EE9005646B85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E96C0-6A48-4509-BE3A-4CAF63B3F194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DD4A1463-6B8F-4E20-896A-C66FC9BD5FC5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4ED6301E-611B-4C82-B0E5-69ADA817A24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569325" y="4759325"/>
            <a:ext cx="404813" cy="176213"/>
            <a:chOff x="8569326" y="4759004"/>
            <a:chExt cx="404812" cy="176533"/>
          </a:xfrm>
        </p:grpSpPr>
        <p:sp>
          <p:nvSpPr>
            <p:cNvPr id="12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6F33CDC5-27BB-40E2-886C-C9A2F0698C37}"/>
                </a:ext>
              </a:extLst>
            </p:cNvPr>
            <p:cNvSpPr/>
            <p:nvPr/>
          </p:nvSpPr>
          <p:spPr>
            <a:xfrm>
              <a:off x="8626476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3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475E892-AA0D-4A21-964F-03A52AC780DD}"/>
                </a:ext>
              </a:extLst>
            </p:cNvPr>
            <p:cNvSpPr/>
            <p:nvPr/>
          </p:nvSpPr>
          <p:spPr>
            <a:xfrm>
              <a:off x="8569326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4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7D78992-CAEA-4BDD-8A01-742C200CD925}"/>
                </a:ext>
              </a:extLst>
            </p:cNvPr>
            <p:cNvSpPr/>
            <p:nvPr/>
          </p:nvSpPr>
          <p:spPr>
            <a:xfrm rot="10800000">
              <a:off x="8867775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5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90FEB36-6B37-4364-A465-F02E37069295}"/>
                </a:ext>
              </a:extLst>
            </p:cNvPr>
            <p:cNvSpPr/>
            <p:nvPr/>
          </p:nvSpPr>
          <p:spPr>
            <a:xfrm>
              <a:off x="8797925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</p:grp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69657" y="1849890"/>
            <a:ext cx="3688242" cy="255700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8150"/>
            <a:ext cx="7957227" cy="457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bg1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25137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101091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9BC369B5-A981-46C3-8F23-FB443EE2F635}"/>
              </a:ext>
            </a:extLst>
          </p:cNvPr>
          <p:cNvCxnSpPr/>
          <p:nvPr userDrawn="1"/>
        </p:nvCxnSpPr>
        <p:spPr>
          <a:xfrm>
            <a:off x="4114800" y="1236663"/>
            <a:ext cx="914400" cy="15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5">
            <a:extLst>
              <a:ext uri="{FF2B5EF4-FFF2-40B4-BE49-F238E27FC236}">
                <a16:creationId xmlns:a16="http://schemas.microsoft.com/office/drawing/2014/main" id="{463E7D78-2455-4D67-9917-E8D73C01EA6A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0BF762-1C43-4232-8752-0188573EBD5D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81982489-A295-4587-8327-0E5F75E088A0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9CAD6405-BFAC-43AD-A76D-8176EE7885F4}"/>
              </a:ext>
            </a:extLst>
          </p:cNvPr>
          <p:cNvSpPr/>
          <p:nvPr userDrawn="1"/>
        </p:nvSpPr>
        <p:spPr>
          <a:xfrm>
            <a:off x="0" y="1649413"/>
            <a:ext cx="9144000" cy="2957512"/>
          </a:xfrm>
          <a:prstGeom prst="rect">
            <a:avLst/>
          </a:prstGeom>
          <a:solidFill>
            <a:srgbClr val="1E2D3C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B89F2DE-D6C1-4083-9665-3CB916FE7E8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338" y="3019425"/>
            <a:ext cx="249237" cy="250825"/>
            <a:chOff x="287082" y="3019638"/>
            <a:chExt cx="250263" cy="250262"/>
          </a:xfrm>
        </p:grpSpPr>
        <p:sp>
          <p:nvSpPr>
            <p:cNvPr id="13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ADA2836-17AC-4535-B866-0E003F525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99" y="3086272"/>
              <a:ext cx="68227" cy="116993"/>
            </a:xfrm>
            <a:custGeom>
              <a:avLst/>
              <a:gdLst>
                <a:gd name="T0" fmla="*/ 34114 w 21600"/>
                <a:gd name="T1" fmla="*/ 58497 h 21600"/>
                <a:gd name="T2" fmla="*/ 34114 w 21600"/>
                <a:gd name="T3" fmla="*/ 58497 h 21600"/>
                <a:gd name="T4" fmla="*/ 34114 w 21600"/>
                <a:gd name="T5" fmla="*/ 58497 h 21600"/>
                <a:gd name="T6" fmla="*/ 34114 w 21600"/>
                <a:gd name="T7" fmla="*/ 5849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ru-RU"/>
            </a:p>
          </p:txBody>
        </p:sp>
        <p:sp>
          <p:nvSpPr>
            <p:cNvPr id="14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F9E401A-A8D6-48E5-9B75-8343B11BE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82" y="3019638"/>
              <a:ext cx="250263" cy="250262"/>
            </a:xfrm>
            <a:custGeom>
              <a:avLst/>
              <a:gdLst>
                <a:gd name="T0" fmla="*/ 125132 w 19679"/>
                <a:gd name="T1" fmla="*/ 125131 h 19679"/>
                <a:gd name="T2" fmla="*/ 125132 w 19679"/>
                <a:gd name="T3" fmla="*/ 125131 h 19679"/>
                <a:gd name="T4" fmla="*/ 125132 w 19679"/>
                <a:gd name="T5" fmla="*/ 125131 h 19679"/>
                <a:gd name="T6" fmla="*/ 125132 w 19679"/>
                <a:gd name="T7" fmla="*/ 125131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ru-RU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F8B3E0C-3773-40D0-AC22-49520DC658D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607425" y="3019425"/>
            <a:ext cx="249238" cy="250825"/>
            <a:chOff x="8606656" y="3019638"/>
            <a:chExt cx="250263" cy="250262"/>
          </a:xfrm>
        </p:grpSpPr>
        <p:sp>
          <p:nvSpPr>
            <p:cNvPr id="16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5AF0C27-A011-4F37-AEBD-66AE14A153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706677" y="3086272"/>
              <a:ext cx="68227" cy="116993"/>
            </a:xfrm>
            <a:custGeom>
              <a:avLst/>
              <a:gdLst>
                <a:gd name="T0" fmla="*/ 34114 w 21600"/>
                <a:gd name="T1" fmla="*/ 58497 h 21600"/>
                <a:gd name="T2" fmla="*/ 34114 w 21600"/>
                <a:gd name="T3" fmla="*/ 58497 h 21600"/>
                <a:gd name="T4" fmla="*/ 34114 w 21600"/>
                <a:gd name="T5" fmla="*/ 58497 h 21600"/>
                <a:gd name="T6" fmla="*/ 34114 w 21600"/>
                <a:gd name="T7" fmla="*/ 5849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ru-RU"/>
            </a:p>
          </p:txBody>
        </p:sp>
        <p:sp>
          <p:nvSpPr>
            <p:cNvPr id="17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E1778A5-986C-41F3-83C4-203A3A1A4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6656" y="3019638"/>
              <a:ext cx="250263" cy="250262"/>
            </a:xfrm>
            <a:custGeom>
              <a:avLst/>
              <a:gdLst>
                <a:gd name="T0" fmla="*/ 125132 w 19679"/>
                <a:gd name="T1" fmla="*/ 125131 h 19679"/>
                <a:gd name="T2" fmla="*/ 125132 w 19679"/>
                <a:gd name="T3" fmla="*/ 125131 h 19679"/>
                <a:gd name="T4" fmla="*/ 125132 w 19679"/>
                <a:gd name="T5" fmla="*/ 125131 h 19679"/>
                <a:gd name="T6" fmla="*/ 125132 w 19679"/>
                <a:gd name="T7" fmla="*/ 125131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endParaRPr lang="ru-RU"/>
            </a:p>
          </p:txBody>
        </p:sp>
      </p:grp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8150"/>
            <a:ext cx="7957227" cy="457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bg1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25137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914400" y="2037078"/>
            <a:ext cx="1653200" cy="1456392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2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ar-SA" noProof="0"/>
          </a:p>
        </p:txBody>
      </p:sp>
      <p:sp>
        <p:nvSpPr>
          <p:cNvPr id="36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2804984" y="2037078"/>
            <a:ext cx="1653200" cy="1456392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2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ar-SA" noProof="0"/>
          </a:p>
        </p:txBody>
      </p:sp>
      <p:sp>
        <p:nvSpPr>
          <p:cNvPr id="40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4709854" y="2037078"/>
            <a:ext cx="1653200" cy="1456392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2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ar-SA" noProof="0"/>
          </a:p>
        </p:txBody>
      </p:sp>
      <p:sp>
        <p:nvSpPr>
          <p:cNvPr id="44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6588530" y="2037078"/>
            <a:ext cx="1653200" cy="1456392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2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ar-SA" noProof="0" dirty="0"/>
          </a:p>
        </p:txBody>
      </p:sp>
    </p:spTree>
    <p:extLst>
      <p:ext uri="{BB962C8B-B14F-4D97-AF65-F5344CB8AC3E}">
        <p14:creationId xmlns:p14="http://schemas.microsoft.com/office/powerpoint/2010/main" val="2688299110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oject Timelin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4CDAD0BB-46F7-4D57-9CFB-886A12AFAC2F}"/>
              </a:ext>
            </a:extLst>
          </p:cNvPr>
          <p:cNvCxnSpPr/>
          <p:nvPr userDrawn="1"/>
        </p:nvCxnSpPr>
        <p:spPr>
          <a:xfrm>
            <a:off x="4114800" y="1236663"/>
            <a:ext cx="914400" cy="15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5">
            <a:extLst>
              <a:ext uri="{FF2B5EF4-FFF2-40B4-BE49-F238E27FC236}">
                <a16:creationId xmlns:a16="http://schemas.microsoft.com/office/drawing/2014/main" id="{DCEB8717-7C6F-4BCF-9121-68EB0D9DF046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96D1D-2C28-4E2B-9603-C0B398932F52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4074280F-DFEB-47A4-A993-79DD4BBC6332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9C2CD9D1-6BE0-49BB-AEB3-EAEA3835F5B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569325" y="4759325"/>
            <a:ext cx="404813" cy="176213"/>
            <a:chOff x="8569326" y="4759004"/>
            <a:chExt cx="404812" cy="176533"/>
          </a:xfrm>
        </p:grpSpPr>
        <p:sp>
          <p:nvSpPr>
            <p:cNvPr id="10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FF6C4E0-635E-4256-8952-EC2E6CB53B5B}"/>
                </a:ext>
              </a:extLst>
            </p:cNvPr>
            <p:cNvSpPr/>
            <p:nvPr/>
          </p:nvSpPr>
          <p:spPr>
            <a:xfrm>
              <a:off x="8626476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1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C3B9F8E-7D83-485D-955F-12896F71B548}"/>
                </a:ext>
              </a:extLst>
            </p:cNvPr>
            <p:cNvSpPr/>
            <p:nvPr/>
          </p:nvSpPr>
          <p:spPr>
            <a:xfrm>
              <a:off x="8569326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4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0B33C3B-B5AF-4F48-B82A-413BDD56D869}"/>
                </a:ext>
              </a:extLst>
            </p:cNvPr>
            <p:cNvSpPr/>
            <p:nvPr/>
          </p:nvSpPr>
          <p:spPr>
            <a:xfrm rot="10800000">
              <a:off x="8867775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5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DE8BBE4-5703-4B84-B8C3-03264C83CE1D}"/>
                </a:ext>
              </a:extLst>
            </p:cNvPr>
            <p:cNvSpPr/>
            <p:nvPr/>
          </p:nvSpPr>
          <p:spPr>
            <a:xfrm>
              <a:off x="8797925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</p:grp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8150"/>
            <a:ext cx="7957227" cy="457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bg1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25137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36138" y="1743075"/>
            <a:ext cx="2560060" cy="1371600"/>
          </a:xfrm>
          <a:prstGeom prst="rect">
            <a:avLst/>
          </a:prstGeom>
        </p:spPr>
        <p:txBody>
          <a:bodyPr/>
          <a:lstStyle>
            <a:lvl1pPr algn="l" rtl="0">
              <a:defRPr sz="12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ar-SA" noProof="0"/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5820901" y="1983624"/>
            <a:ext cx="2560060" cy="1371600"/>
          </a:xfrm>
          <a:prstGeom prst="rect">
            <a:avLst/>
          </a:prstGeom>
        </p:spPr>
        <p:txBody>
          <a:bodyPr/>
          <a:lstStyle>
            <a:lvl1pPr algn="l" rtl="0">
              <a:defRPr sz="12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ar-SA" noProof="0"/>
          </a:p>
        </p:txBody>
      </p:sp>
    </p:spTree>
    <p:extLst>
      <p:ext uri="{BB962C8B-B14F-4D97-AF65-F5344CB8AC3E}">
        <p14:creationId xmlns:p14="http://schemas.microsoft.com/office/powerpoint/2010/main" val="2579282103"/>
      </p:ext>
    </p:extLst>
  </p:cSld>
  <p:clrMapOvr>
    <a:masterClrMapping/>
  </p:clrMapOvr>
  <p:transition spd="slow" advClick="0" advTm="1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oject Timelin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>
            <a:extLst>
              <a:ext uri="{FF2B5EF4-FFF2-40B4-BE49-F238E27FC236}">
                <a16:creationId xmlns:a16="http://schemas.microsoft.com/office/drawing/2014/main" id="{F66C8041-842D-4688-A1B1-563A227B82DD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5F71C-41E6-42A5-881C-7D7DB8BB2150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D83E4FCD-529F-438B-A4D5-5DD2916D2A4E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grpSp>
        <p:nvGrpSpPr>
          <p:cNvPr id="6" name="Group 22">
            <a:extLst>
              <a:ext uri="{FF2B5EF4-FFF2-40B4-BE49-F238E27FC236}">
                <a16:creationId xmlns:a16="http://schemas.microsoft.com/office/drawing/2014/main" id="{4DA5C039-16EE-4F3A-8534-32F4A368A97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569325" y="4759325"/>
            <a:ext cx="404813" cy="176213"/>
            <a:chOff x="8569326" y="4759004"/>
            <a:chExt cx="404812" cy="176533"/>
          </a:xfrm>
        </p:grpSpPr>
        <p:sp>
          <p:nvSpPr>
            <p:cNvPr id="7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5A93757-BE9A-49B3-9893-EE9E12121E38}"/>
                </a:ext>
              </a:extLst>
            </p:cNvPr>
            <p:cNvSpPr/>
            <p:nvPr/>
          </p:nvSpPr>
          <p:spPr>
            <a:xfrm>
              <a:off x="8626476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8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41B3BDD-CF94-449B-9EF9-856DF35234B1}"/>
                </a:ext>
              </a:extLst>
            </p:cNvPr>
            <p:cNvSpPr/>
            <p:nvPr/>
          </p:nvSpPr>
          <p:spPr>
            <a:xfrm>
              <a:off x="8569326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9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25164FE-E9C0-4D23-B2C6-82CA4C2637F7}"/>
                </a:ext>
              </a:extLst>
            </p:cNvPr>
            <p:cNvSpPr/>
            <p:nvPr/>
          </p:nvSpPr>
          <p:spPr>
            <a:xfrm rot="10800000">
              <a:off x="8867775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0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9B24FBC-BCA8-41B4-8E62-2F8981C48444}"/>
                </a:ext>
              </a:extLst>
            </p:cNvPr>
            <p:cNvSpPr/>
            <p:nvPr/>
          </p:nvSpPr>
          <p:spPr>
            <a:xfrm>
              <a:off x="8797925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</p:grpSp>
      <p:sp>
        <p:nvSpPr>
          <p:cNvPr id="14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52764" y="941070"/>
            <a:ext cx="2560060" cy="1371600"/>
          </a:xfrm>
          <a:prstGeom prst="rect">
            <a:avLst/>
          </a:prstGeom>
        </p:spPr>
        <p:txBody>
          <a:bodyPr/>
          <a:lstStyle>
            <a:lvl1pPr algn="l" rtl="0">
              <a:defRPr sz="12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ar-SA" noProof="0"/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5829214" y="1709295"/>
            <a:ext cx="2560060" cy="1371600"/>
          </a:xfrm>
          <a:prstGeom prst="rect">
            <a:avLst/>
          </a:prstGeom>
        </p:spPr>
        <p:txBody>
          <a:bodyPr/>
          <a:lstStyle>
            <a:lvl1pPr algn="l" rtl="0">
              <a:defRPr sz="12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ar-SA" noProof="0"/>
          </a:p>
        </p:txBody>
      </p:sp>
    </p:spTree>
    <p:extLst>
      <p:ext uri="{BB962C8B-B14F-4D97-AF65-F5344CB8AC3E}">
        <p14:creationId xmlns:p14="http://schemas.microsoft.com/office/powerpoint/2010/main" val="4079995791"/>
      </p:ext>
    </p:extLst>
  </p:cSld>
  <p:clrMapOvr>
    <a:masterClrMapping/>
  </p:clrMapOvr>
  <p:transition spd="slow" advClick="0" advTm="1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vervi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20CEA22A-7C75-4CDF-9269-03666D66B4E6}"/>
              </a:ext>
            </a:extLst>
          </p:cNvPr>
          <p:cNvCxnSpPr/>
          <p:nvPr userDrawn="1"/>
        </p:nvCxnSpPr>
        <p:spPr>
          <a:xfrm>
            <a:off x="4114800" y="1236663"/>
            <a:ext cx="914400" cy="15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5">
            <a:extLst>
              <a:ext uri="{FF2B5EF4-FFF2-40B4-BE49-F238E27FC236}">
                <a16:creationId xmlns:a16="http://schemas.microsoft.com/office/drawing/2014/main" id="{9AF8EBF6-7559-4183-82E0-CB3DA2CCC740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B68E4-C26B-4392-9848-DBB11234EBC9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06B37BD8-2D0C-4727-AF33-C71B5570F1C2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43668510-B5AD-40C9-BD2D-C589F6D6713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569325" y="4759325"/>
            <a:ext cx="404813" cy="176213"/>
            <a:chOff x="8569326" y="4759004"/>
            <a:chExt cx="404812" cy="176533"/>
          </a:xfrm>
        </p:grpSpPr>
        <p:sp>
          <p:nvSpPr>
            <p:cNvPr id="10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1025D53-C75A-4EA3-83E9-75A99673BAE4}"/>
                </a:ext>
              </a:extLst>
            </p:cNvPr>
            <p:cNvSpPr/>
            <p:nvPr/>
          </p:nvSpPr>
          <p:spPr>
            <a:xfrm>
              <a:off x="8626476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1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58BCD66-AADE-482A-A85E-EFB5E59833EB}"/>
                </a:ext>
              </a:extLst>
            </p:cNvPr>
            <p:cNvSpPr/>
            <p:nvPr/>
          </p:nvSpPr>
          <p:spPr>
            <a:xfrm>
              <a:off x="8569326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2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4AC909A-8416-44CE-82F0-4AA399182B9D}"/>
                </a:ext>
              </a:extLst>
            </p:cNvPr>
            <p:cNvSpPr/>
            <p:nvPr/>
          </p:nvSpPr>
          <p:spPr>
            <a:xfrm rot="10800000">
              <a:off x="8867775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3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95846DB-A5CB-47DB-A0A0-E473C1ACF4FE}"/>
                </a:ext>
              </a:extLst>
            </p:cNvPr>
            <p:cNvSpPr/>
            <p:nvPr/>
          </p:nvSpPr>
          <p:spPr>
            <a:xfrm>
              <a:off x="8797925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</p:grpSp>
      <p:sp>
        <p:nvSpPr>
          <p:cNvPr id="14" name="Rectangle 11">
            <a:extLst>
              <a:ext uri="{FF2B5EF4-FFF2-40B4-BE49-F238E27FC236}">
                <a16:creationId xmlns:a16="http://schemas.microsoft.com/office/drawing/2014/main" id="{1B484BC7-163F-4C7F-9722-8B2298484DAE}"/>
              </a:ext>
            </a:extLst>
          </p:cNvPr>
          <p:cNvSpPr/>
          <p:nvPr userDrawn="1"/>
        </p:nvSpPr>
        <p:spPr>
          <a:xfrm>
            <a:off x="0" y="1649413"/>
            <a:ext cx="9144000" cy="3494087"/>
          </a:xfrm>
          <a:prstGeom prst="rect">
            <a:avLst/>
          </a:prstGeom>
          <a:solidFill>
            <a:srgbClr val="1E2D3C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092E4D1E-6285-45EF-91F6-51D0361609A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338" y="3019425"/>
            <a:ext cx="249237" cy="250825"/>
            <a:chOff x="287082" y="3019638"/>
            <a:chExt cx="250263" cy="250262"/>
          </a:xfrm>
        </p:grpSpPr>
        <p:sp>
          <p:nvSpPr>
            <p:cNvPr id="16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EF099E8-D103-4D32-AFBE-D128B211A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99" y="3086272"/>
              <a:ext cx="68227" cy="116993"/>
            </a:xfrm>
            <a:custGeom>
              <a:avLst/>
              <a:gdLst>
                <a:gd name="T0" fmla="*/ 34114 w 21600"/>
                <a:gd name="T1" fmla="*/ 58497 h 21600"/>
                <a:gd name="T2" fmla="*/ 34114 w 21600"/>
                <a:gd name="T3" fmla="*/ 58497 h 21600"/>
                <a:gd name="T4" fmla="*/ 34114 w 21600"/>
                <a:gd name="T5" fmla="*/ 58497 h 21600"/>
                <a:gd name="T6" fmla="*/ 34114 w 21600"/>
                <a:gd name="T7" fmla="*/ 5849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ru-RU"/>
            </a:p>
          </p:txBody>
        </p:sp>
        <p:sp>
          <p:nvSpPr>
            <p:cNvPr id="17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7EE56B7-E1D0-4D1C-9C7F-B0816D979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82" y="3019638"/>
              <a:ext cx="250263" cy="250262"/>
            </a:xfrm>
            <a:custGeom>
              <a:avLst/>
              <a:gdLst>
                <a:gd name="T0" fmla="*/ 125132 w 19679"/>
                <a:gd name="T1" fmla="*/ 125131 h 19679"/>
                <a:gd name="T2" fmla="*/ 125132 w 19679"/>
                <a:gd name="T3" fmla="*/ 125131 h 19679"/>
                <a:gd name="T4" fmla="*/ 125132 w 19679"/>
                <a:gd name="T5" fmla="*/ 125131 h 19679"/>
                <a:gd name="T6" fmla="*/ 125132 w 19679"/>
                <a:gd name="T7" fmla="*/ 125131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ru-RU"/>
            </a:p>
          </p:txBody>
        </p:sp>
      </p:grpSp>
      <p:grpSp>
        <p:nvGrpSpPr>
          <p:cNvPr id="18" name="Group 15">
            <a:extLst>
              <a:ext uri="{FF2B5EF4-FFF2-40B4-BE49-F238E27FC236}">
                <a16:creationId xmlns:a16="http://schemas.microsoft.com/office/drawing/2014/main" id="{6109818F-C110-489B-8037-77A5E34C835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607425" y="3019425"/>
            <a:ext cx="249238" cy="250825"/>
            <a:chOff x="8606656" y="3019638"/>
            <a:chExt cx="250263" cy="250262"/>
          </a:xfrm>
        </p:grpSpPr>
        <p:sp>
          <p:nvSpPr>
            <p:cNvPr id="19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E45038F-084E-469D-BA63-1768F4BE36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706677" y="3086272"/>
              <a:ext cx="68227" cy="116993"/>
            </a:xfrm>
            <a:custGeom>
              <a:avLst/>
              <a:gdLst>
                <a:gd name="T0" fmla="*/ 34114 w 21600"/>
                <a:gd name="T1" fmla="*/ 58497 h 21600"/>
                <a:gd name="T2" fmla="*/ 34114 w 21600"/>
                <a:gd name="T3" fmla="*/ 58497 h 21600"/>
                <a:gd name="T4" fmla="*/ 34114 w 21600"/>
                <a:gd name="T5" fmla="*/ 58497 h 21600"/>
                <a:gd name="T6" fmla="*/ 34114 w 21600"/>
                <a:gd name="T7" fmla="*/ 5849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ru-RU"/>
            </a:p>
          </p:txBody>
        </p:sp>
        <p:sp>
          <p:nvSpPr>
            <p:cNvPr id="20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2A9BCE3-4418-4C32-B57D-2A0CF290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6656" y="3019638"/>
              <a:ext cx="250263" cy="250262"/>
            </a:xfrm>
            <a:custGeom>
              <a:avLst/>
              <a:gdLst>
                <a:gd name="T0" fmla="*/ 125132 w 19679"/>
                <a:gd name="T1" fmla="*/ 125131 h 19679"/>
                <a:gd name="T2" fmla="*/ 125132 w 19679"/>
                <a:gd name="T3" fmla="*/ 125131 h 19679"/>
                <a:gd name="T4" fmla="*/ 125132 w 19679"/>
                <a:gd name="T5" fmla="*/ 125131 h 19679"/>
                <a:gd name="T6" fmla="*/ 125132 w 19679"/>
                <a:gd name="T7" fmla="*/ 125131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endParaRPr lang="ru-RU"/>
            </a:p>
          </p:txBody>
        </p:sp>
      </p:grp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8150"/>
            <a:ext cx="7957227" cy="457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bg1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25137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838199" y="1847851"/>
            <a:ext cx="3425825" cy="2209799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2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ar-SA" noProof="0"/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4879975" y="1847851"/>
            <a:ext cx="3425825" cy="2209799"/>
          </a:xfrm>
          <a:prstGeom prst="rect">
            <a:avLst/>
          </a:prstGeom>
        </p:spPr>
        <p:txBody>
          <a:bodyPr>
            <a:normAutofit/>
          </a:bodyPr>
          <a:lstStyle>
            <a:lvl1pPr algn="l" rtl="0">
              <a:defRPr sz="120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ar-SA" noProof="0"/>
          </a:p>
        </p:txBody>
      </p:sp>
    </p:spTree>
    <p:extLst>
      <p:ext uri="{BB962C8B-B14F-4D97-AF65-F5344CB8AC3E}">
        <p14:creationId xmlns:p14="http://schemas.microsoft.com/office/powerpoint/2010/main" val="2767854515"/>
      </p:ext>
    </p:extLst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oject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E68032DB-AFC5-4EE9-9AD9-40ED43F40A84}"/>
              </a:ext>
            </a:extLst>
          </p:cNvPr>
          <p:cNvCxnSpPr/>
          <p:nvPr userDrawn="1"/>
        </p:nvCxnSpPr>
        <p:spPr>
          <a:xfrm>
            <a:off x="4114800" y="1236663"/>
            <a:ext cx="914400" cy="15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5">
            <a:extLst>
              <a:ext uri="{FF2B5EF4-FFF2-40B4-BE49-F238E27FC236}">
                <a16:creationId xmlns:a16="http://schemas.microsoft.com/office/drawing/2014/main" id="{CE54171B-E6F8-46D9-80AA-1912A9653DDD}"/>
              </a:ext>
            </a:extLst>
          </p:cNvPr>
          <p:cNvSpPr/>
          <p:nvPr userDrawn="1"/>
        </p:nvSpPr>
        <p:spPr>
          <a:xfrm>
            <a:off x="8615363" y="246063"/>
            <a:ext cx="261937" cy="260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6AD77-96A8-4E80-A69B-F1C770ECBE7A}"/>
              </a:ext>
            </a:extLst>
          </p:cNvPr>
          <p:cNvSpPr txBox="1"/>
          <p:nvPr userDrawn="1"/>
        </p:nvSpPr>
        <p:spPr>
          <a:xfrm>
            <a:off x="8632825" y="304800"/>
            <a:ext cx="219075" cy="130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fld id="{B7B53232-0919-442F-8EA2-517535F8FAE9}" type="slidenum">
              <a:rPr lang="en-US" altLang="ru-RU" sz="800">
                <a:solidFill>
                  <a:schemeClr val="bg1"/>
                </a:solidFill>
                <a:latin typeface="Lato" panose="020F0502020204030203"/>
              </a:rPr>
              <a:pPr algn="ctr"/>
              <a:t>‹#›</a:t>
            </a:fld>
            <a:endParaRPr lang="en-US" altLang="ru-RU" sz="800">
              <a:solidFill>
                <a:schemeClr val="bg1"/>
              </a:solidFill>
              <a:latin typeface="Lato" panose="020F0502020204030203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E52C2C46-A2AD-48E0-8BCF-DC9F8A97E6E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569325" y="4759325"/>
            <a:ext cx="404813" cy="176213"/>
            <a:chOff x="8569326" y="4759004"/>
            <a:chExt cx="404812" cy="176533"/>
          </a:xfrm>
        </p:grpSpPr>
        <p:sp>
          <p:nvSpPr>
            <p:cNvPr id="10" name="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AB5559C-E591-40A8-9ED7-3E7948BB0A22}"/>
                </a:ext>
              </a:extLst>
            </p:cNvPr>
            <p:cNvSpPr/>
            <p:nvPr/>
          </p:nvSpPr>
          <p:spPr>
            <a:xfrm>
              <a:off x="8626476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1" name="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C148778-02A8-4873-8B18-E3D1A9E8D5A5}"/>
                </a:ext>
              </a:extLst>
            </p:cNvPr>
            <p:cNvSpPr/>
            <p:nvPr/>
          </p:nvSpPr>
          <p:spPr>
            <a:xfrm>
              <a:off x="8569326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2" name="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1E40822-ADB7-4E22-A1EF-EBA53D54F43F}"/>
                </a:ext>
              </a:extLst>
            </p:cNvPr>
            <p:cNvSpPr/>
            <p:nvPr/>
          </p:nvSpPr>
          <p:spPr>
            <a:xfrm rot="10800000">
              <a:off x="8867775" y="4806715"/>
              <a:ext cx="49213" cy="8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96"/>
                  </a:moveTo>
                  <a:cubicBezTo>
                    <a:pt x="21600" y="1984"/>
                    <a:pt x="21476" y="2150"/>
                    <a:pt x="21229" y="2294"/>
                  </a:cubicBezTo>
                  <a:lnTo>
                    <a:pt x="6643" y="10800"/>
                  </a:lnTo>
                  <a:lnTo>
                    <a:pt x="21229" y="19306"/>
                  </a:lnTo>
                  <a:cubicBezTo>
                    <a:pt x="21476" y="19450"/>
                    <a:pt x="21600" y="19616"/>
                    <a:pt x="21600" y="19804"/>
                  </a:cubicBezTo>
                  <a:cubicBezTo>
                    <a:pt x="21600" y="19991"/>
                    <a:pt x="21476" y="20157"/>
                    <a:pt x="21229" y="20301"/>
                  </a:cubicBezTo>
                  <a:lnTo>
                    <a:pt x="19373" y="21384"/>
                  </a:lnTo>
                  <a:cubicBezTo>
                    <a:pt x="19126" y="21528"/>
                    <a:pt x="18841" y="21600"/>
                    <a:pt x="18520" y="21600"/>
                  </a:cubicBezTo>
                  <a:cubicBezTo>
                    <a:pt x="18198" y="21600"/>
                    <a:pt x="17913" y="21528"/>
                    <a:pt x="17666" y="21384"/>
                  </a:cubicBezTo>
                  <a:lnTo>
                    <a:pt x="371" y="11298"/>
                  </a:lnTo>
                  <a:cubicBezTo>
                    <a:pt x="124" y="11154"/>
                    <a:pt x="0" y="10988"/>
                    <a:pt x="0" y="10800"/>
                  </a:cubicBezTo>
                  <a:cubicBezTo>
                    <a:pt x="0" y="10612"/>
                    <a:pt x="124" y="10446"/>
                    <a:pt x="371" y="10302"/>
                  </a:cubicBezTo>
                  <a:lnTo>
                    <a:pt x="17666" y="216"/>
                  </a:lnTo>
                  <a:cubicBezTo>
                    <a:pt x="17913" y="72"/>
                    <a:pt x="18198" y="0"/>
                    <a:pt x="18520" y="0"/>
                  </a:cubicBezTo>
                  <a:cubicBezTo>
                    <a:pt x="18841" y="0"/>
                    <a:pt x="19126" y="72"/>
                    <a:pt x="19373" y="216"/>
                  </a:cubicBezTo>
                  <a:lnTo>
                    <a:pt x="21229" y="1299"/>
                  </a:lnTo>
                  <a:cubicBezTo>
                    <a:pt x="21476" y="1443"/>
                    <a:pt x="21600" y="1609"/>
                    <a:pt x="21600" y="17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  <p:sp>
          <p:nvSpPr>
            <p:cNvPr id="14" name="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61CA88-7144-4857-8E14-62B2A72BCAA2}"/>
                </a:ext>
              </a:extLst>
            </p:cNvPr>
            <p:cNvSpPr/>
            <p:nvPr/>
          </p:nvSpPr>
          <p:spPr>
            <a:xfrm>
              <a:off x="8797925" y="4759004"/>
              <a:ext cx="176213" cy="17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/>
              </a:pPr>
              <a:endParaRPr sz="3200">
                <a:latin typeface="+mn-lt"/>
                <a:cs typeface="+mn-cs"/>
              </a:endParaRPr>
            </a:p>
          </p:txBody>
        </p:sp>
      </p:grpSp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3387" y="438150"/>
            <a:ext cx="7957227" cy="457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3000" b="0" cap="none" spc="0" baseline="0">
                <a:solidFill>
                  <a:schemeClr val="bg1"/>
                </a:solidFill>
                <a:latin typeface="Lato Light" pitchFamily="34" charset="0"/>
                <a:ea typeface="Open Sans Light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95313" y="925137"/>
            <a:ext cx="7953375" cy="2286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Lato" pitchFamily="34" charset="0"/>
              </a:defRPr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5389" y="1954032"/>
            <a:ext cx="4976811" cy="2676525"/>
          </a:xfrm>
          <a:prstGeom prst="rect">
            <a:avLst/>
          </a:prstGeom>
        </p:spPr>
        <p:txBody>
          <a:bodyPr/>
          <a:lstStyle>
            <a:lvl1pPr algn="l" rtl="0">
              <a:defRPr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89568304"/>
      </p:ext>
    </p:extLst>
  </p:cSld>
  <p:clrMapOvr>
    <a:masterClrMapping/>
  </p:clrMapOvr>
  <p:transition spd="slow" advClick="0" advTm="1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695" r:id="rId15"/>
    <p:sldLayoutId id="2147483696" r:id="rId16"/>
    <p:sldLayoutId id="2147483711" r:id="rId17"/>
    <p:sldLayoutId id="2147483712" r:id="rId18"/>
  </p:sldLayoutIdLst>
  <p:transition spd="slow" advClick="0" advTm="1000">
    <p:pull/>
  </p:transition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ytimes.com/2017/02/09/world/europe/hans-rosling-dead-statistician.html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Рисунок 7">
            <a:extLst>
              <a:ext uri="{FF2B5EF4-FFF2-40B4-BE49-F238E27FC236}">
                <a16:creationId xmlns:a16="http://schemas.microsoft.com/office/drawing/2014/main" id="{0394A884-89A1-4665-A73E-5606DA7462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r="3523"/>
          <a:stretch>
            <a:fillRect/>
          </a:stretch>
        </p:blipFill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1" name="Group 3">
            <a:extLst>
              <a:ext uri="{FF2B5EF4-FFF2-40B4-BE49-F238E27FC236}">
                <a16:creationId xmlns:a16="http://schemas.microsoft.com/office/drawing/2014/main" id="{736F3B59-A387-4364-A467-52849462D24C}"/>
              </a:ext>
            </a:extLst>
          </p:cNvPr>
          <p:cNvGrpSpPr>
            <a:grpSpLocks/>
          </p:cNvGrpSpPr>
          <p:nvPr/>
        </p:nvGrpSpPr>
        <p:grpSpPr bwMode="auto">
          <a:xfrm>
            <a:off x="9525" y="400050"/>
            <a:ext cx="4121150" cy="4492625"/>
            <a:chOff x="0" y="400050"/>
            <a:chExt cx="3638550" cy="4343400"/>
          </a:xfrm>
        </p:grpSpPr>
        <p:grpSp>
          <p:nvGrpSpPr>
            <p:cNvPr id="17418" name="Group 10">
              <a:extLst>
                <a:ext uri="{FF2B5EF4-FFF2-40B4-BE49-F238E27FC236}">
                  <a16:creationId xmlns:a16="http://schemas.microsoft.com/office/drawing/2014/main" id="{B7447D7A-7D01-4DC9-AB3E-8EA5D7C64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00050"/>
              <a:ext cx="3638550" cy="4343400"/>
              <a:chOff x="0" y="400050"/>
              <a:chExt cx="3638550" cy="4343400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7FDFD7A-5954-4B02-B2D9-7157E7BBF62C}"/>
                  </a:ext>
                </a:extLst>
              </p:cNvPr>
              <p:cNvSpPr/>
              <p:nvPr/>
            </p:nvSpPr>
            <p:spPr>
              <a:xfrm>
                <a:off x="0" y="400050"/>
                <a:ext cx="3638550" cy="4343400"/>
              </a:xfrm>
              <a:custGeom>
                <a:avLst/>
                <a:gdLst>
                  <a:gd name="connsiteX0" fmla="*/ 1466850 w 3638550"/>
                  <a:gd name="connsiteY0" fmla="*/ 0 h 4343400"/>
                  <a:gd name="connsiteX1" fmla="*/ 3638550 w 3638550"/>
                  <a:gd name="connsiteY1" fmla="*/ 2171700 h 4343400"/>
                  <a:gd name="connsiteX2" fmla="*/ 1466850 w 3638550"/>
                  <a:gd name="connsiteY2" fmla="*/ 4343400 h 4343400"/>
                  <a:gd name="connsiteX3" fmla="*/ 85447 w 3638550"/>
                  <a:gd name="connsiteY3" fmla="*/ 3847490 h 4343400"/>
                  <a:gd name="connsiteX4" fmla="*/ 0 w 3638550"/>
                  <a:gd name="connsiteY4" fmla="*/ 3769830 h 4343400"/>
                  <a:gd name="connsiteX5" fmla="*/ 0 w 3638550"/>
                  <a:gd name="connsiteY5" fmla="*/ 573570 h 4343400"/>
                  <a:gd name="connsiteX6" fmla="*/ 85447 w 3638550"/>
                  <a:gd name="connsiteY6" fmla="*/ 495911 h 4343400"/>
                  <a:gd name="connsiteX7" fmla="*/ 1466850 w 3638550"/>
                  <a:gd name="connsiteY7" fmla="*/ 0 h 434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38550" h="4343400">
                    <a:moveTo>
                      <a:pt x="1466850" y="0"/>
                    </a:moveTo>
                    <a:cubicBezTo>
                      <a:pt x="2666247" y="0"/>
                      <a:pt x="3638550" y="972303"/>
                      <a:pt x="3638550" y="2171700"/>
                    </a:cubicBezTo>
                    <a:cubicBezTo>
                      <a:pt x="3638550" y="3371097"/>
                      <a:pt x="2666247" y="4343400"/>
                      <a:pt x="1466850" y="4343400"/>
                    </a:cubicBezTo>
                    <a:cubicBezTo>
                      <a:pt x="942114" y="4343400"/>
                      <a:pt x="460845" y="4157295"/>
                      <a:pt x="85447" y="3847490"/>
                    </a:cubicBezTo>
                    <a:lnTo>
                      <a:pt x="0" y="3769830"/>
                    </a:lnTo>
                    <a:lnTo>
                      <a:pt x="0" y="573570"/>
                    </a:lnTo>
                    <a:lnTo>
                      <a:pt x="85447" y="495911"/>
                    </a:lnTo>
                    <a:cubicBezTo>
                      <a:pt x="460845" y="186105"/>
                      <a:pt x="942114" y="0"/>
                      <a:pt x="1466850" y="0"/>
                    </a:cubicBezTo>
                    <a:close/>
                  </a:path>
                </a:pathLst>
              </a:custGeom>
              <a:solidFill>
                <a:schemeClr val="bg2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94C2642-F364-4921-89FC-C798FEE98A89}"/>
                  </a:ext>
                </a:extLst>
              </p:cNvPr>
              <p:cNvSpPr/>
              <p:nvPr/>
            </p:nvSpPr>
            <p:spPr>
              <a:xfrm>
                <a:off x="0" y="605709"/>
                <a:ext cx="3432515" cy="3932082"/>
              </a:xfrm>
              <a:custGeom>
                <a:avLst/>
                <a:gdLst>
                  <a:gd name="connsiteX0" fmla="*/ 1466850 w 3432810"/>
                  <a:gd name="connsiteY0" fmla="*/ 0 h 3931920"/>
                  <a:gd name="connsiteX1" fmla="*/ 3432810 w 3432810"/>
                  <a:gd name="connsiteY1" fmla="*/ 1965960 h 3931920"/>
                  <a:gd name="connsiteX2" fmla="*/ 1466850 w 3432810"/>
                  <a:gd name="connsiteY2" fmla="*/ 3931920 h 3931920"/>
                  <a:gd name="connsiteX3" fmla="*/ 76706 w 3432810"/>
                  <a:gd name="connsiteY3" fmla="*/ 3356104 h 3931920"/>
                  <a:gd name="connsiteX4" fmla="*/ 0 w 3432810"/>
                  <a:gd name="connsiteY4" fmla="*/ 3271706 h 3931920"/>
                  <a:gd name="connsiteX5" fmla="*/ 0 w 3432810"/>
                  <a:gd name="connsiteY5" fmla="*/ 660215 h 3931920"/>
                  <a:gd name="connsiteX6" fmla="*/ 76706 w 3432810"/>
                  <a:gd name="connsiteY6" fmla="*/ 575816 h 3931920"/>
                  <a:gd name="connsiteX7" fmla="*/ 1466850 w 3432810"/>
                  <a:gd name="connsiteY7" fmla="*/ 0 h 393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2810" h="3931920">
                    <a:moveTo>
                      <a:pt x="1466850" y="0"/>
                    </a:moveTo>
                    <a:cubicBezTo>
                      <a:pt x="2552620" y="0"/>
                      <a:pt x="3432810" y="880190"/>
                      <a:pt x="3432810" y="1965960"/>
                    </a:cubicBezTo>
                    <a:cubicBezTo>
                      <a:pt x="3432810" y="3051730"/>
                      <a:pt x="2552620" y="3931920"/>
                      <a:pt x="1466850" y="3931920"/>
                    </a:cubicBezTo>
                    <a:cubicBezTo>
                      <a:pt x="923965" y="3931920"/>
                      <a:pt x="432475" y="3711873"/>
                      <a:pt x="76706" y="3356104"/>
                    </a:cubicBezTo>
                    <a:lnTo>
                      <a:pt x="0" y="3271706"/>
                    </a:lnTo>
                    <a:lnTo>
                      <a:pt x="0" y="660215"/>
                    </a:lnTo>
                    <a:lnTo>
                      <a:pt x="76706" y="575816"/>
                    </a:lnTo>
                    <a:cubicBezTo>
                      <a:pt x="432475" y="220048"/>
                      <a:pt x="923965" y="0"/>
                      <a:pt x="1466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/>
              </a:p>
            </p:txBody>
          </p:sp>
        </p:grpSp>
        <p:sp>
          <p:nvSpPr>
            <p:cNvPr id="17419" name="Text Placeholder 1">
              <a:extLst>
                <a:ext uri="{FF2B5EF4-FFF2-40B4-BE49-F238E27FC236}">
                  <a16:creationId xmlns:a16="http://schemas.microsoft.com/office/drawing/2014/main" id="{30A0D64E-5741-430F-9DA5-F98577BF4A5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0581" y="1649847"/>
              <a:ext cx="2843684" cy="184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914400"/>
              <a:r>
                <a:rPr lang="ru-RU" altLang="ru-RU" sz="2400" dirty="0">
                  <a:solidFill>
                    <a:schemeClr val="bg1"/>
                  </a:solidFill>
                  <a:latin typeface="Lato Light"/>
                </a:rPr>
                <a:t>Разработка кросс-платформенного приложения для визуализации динамических данных</a:t>
              </a:r>
              <a:endParaRPr lang="ar-SA" altLang="ru-RU" sz="2400" dirty="0">
                <a:solidFill>
                  <a:schemeClr val="bg1"/>
                </a:solidFill>
                <a:latin typeface="Lato Light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3FB1131-E44B-4B8C-A150-F0B4D58A7F2B}"/>
              </a:ext>
            </a:extLst>
          </p:cNvPr>
          <p:cNvSpPr/>
          <p:nvPr/>
        </p:nvSpPr>
        <p:spPr>
          <a:xfrm>
            <a:off x="206515" y="1206751"/>
            <a:ext cx="3017557" cy="492443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altLang="ru-RU" b="1" dirty="0">
                <a:solidFill>
                  <a:schemeClr val="bg1"/>
                </a:solidFill>
                <a:cs typeface="Roboto Slab" charset="0"/>
              </a:rPr>
              <a:t>Ермакова Светлана</a:t>
            </a:r>
            <a:r>
              <a:rPr lang="en-US" altLang="ru-RU" b="1" dirty="0">
                <a:solidFill>
                  <a:schemeClr val="bg1"/>
                </a:solidFill>
                <a:latin typeface="Lato Light"/>
                <a:cs typeface="Roboto Slab" charset="0"/>
              </a:rPr>
              <a:t> &amp;</a:t>
            </a:r>
            <a:r>
              <a:rPr lang="ru-RU" altLang="ru-RU" b="1" dirty="0">
                <a:solidFill>
                  <a:schemeClr val="bg1"/>
                </a:solidFill>
                <a:cs typeface="Roboto Slab" charset="0"/>
              </a:rPr>
              <a:t> Мамаева Арина</a:t>
            </a:r>
            <a:r>
              <a:rPr lang="en-US" altLang="ru-RU" b="1" dirty="0">
                <a:solidFill>
                  <a:schemeClr val="bg1"/>
                </a:solidFill>
                <a:cs typeface="Roboto Slab" charset="0"/>
              </a:rPr>
              <a:t> </a:t>
            </a:r>
          </a:p>
          <a:p>
            <a:pPr algn="ctr"/>
            <a:r>
              <a:rPr lang="ru-RU" altLang="ru-RU" b="1" dirty="0">
                <a:solidFill>
                  <a:schemeClr val="bg1"/>
                </a:solidFill>
                <a:cs typeface="Roboto Slab" charset="0"/>
              </a:rPr>
              <a:t>Группа </a:t>
            </a:r>
            <a:r>
              <a:rPr lang="en-US" altLang="ru-RU" b="1" dirty="0">
                <a:solidFill>
                  <a:schemeClr val="bg1"/>
                </a:solidFill>
                <a:cs typeface="Roboto Slab" charset="0"/>
              </a:rPr>
              <a:t>10.5</a:t>
            </a:r>
            <a:endParaRPr lang="en-US" altLang="ru-RU" dirty="0">
              <a:latin typeface="Lato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A8FB79-172F-4C5D-B13B-AF964B0CEF2A}"/>
              </a:ext>
            </a:extLst>
          </p:cNvPr>
          <p:cNvSpPr/>
          <p:nvPr/>
        </p:nvSpPr>
        <p:spPr>
          <a:xfrm>
            <a:off x="1123950" y="3642913"/>
            <a:ext cx="1182688" cy="75406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600" b="1" dirty="0">
                <a:solidFill>
                  <a:schemeClr val="bg1"/>
                </a:solidFill>
                <a:latin typeface="Calibri Light" panose="020F0302020204030204" pitchFamily="34" charset="0"/>
                <a:cs typeface="Roboto Slab" charset="0"/>
              </a:rPr>
              <a:t>Лицей 1533</a:t>
            </a:r>
          </a:p>
          <a:p>
            <a:pPr algn="ctr"/>
            <a:r>
              <a:rPr lang="ru-RU" altLang="ru-RU" b="1" dirty="0">
                <a:solidFill>
                  <a:schemeClr val="bg1"/>
                </a:solidFill>
                <a:latin typeface="Calibri Light" panose="020F0302020204030204" pitchFamily="34" charset="0"/>
                <a:cs typeface="Roboto Slab" charset="0"/>
              </a:rPr>
              <a:t>Москва</a:t>
            </a:r>
          </a:p>
          <a:p>
            <a:pPr algn="ctr"/>
            <a:r>
              <a:rPr lang="ru-RU" altLang="ru-RU" b="1" dirty="0">
                <a:solidFill>
                  <a:schemeClr val="bg1"/>
                </a:solidFill>
                <a:latin typeface="Calibri Light" panose="020F0302020204030204" pitchFamily="34" charset="0"/>
                <a:cs typeface="Roboto Slab" charset="0"/>
              </a:rPr>
              <a:t>2019</a:t>
            </a:r>
            <a:endParaRPr lang="en-US" altLang="ru-RU" dirty="0">
              <a:latin typeface="Lato Light"/>
            </a:endParaRPr>
          </a:p>
        </p:txBody>
      </p:sp>
      <p:grpSp>
        <p:nvGrpSpPr>
          <p:cNvPr id="17414" name="Group 14">
            <a:extLst>
              <a:ext uri="{FF2B5EF4-FFF2-40B4-BE49-F238E27FC236}">
                <a16:creationId xmlns:a16="http://schemas.microsoft.com/office/drawing/2014/main" id="{2C73C64E-F583-4D97-A106-270B82AA678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023100" y="187325"/>
            <a:ext cx="2120900" cy="2312988"/>
            <a:chOff x="0" y="400050"/>
            <a:chExt cx="3638550" cy="4343400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FB1F3DB-CDC2-4570-9DD5-EC6BA667AECB}"/>
                </a:ext>
              </a:extLst>
            </p:cNvPr>
            <p:cNvSpPr/>
            <p:nvPr/>
          </p:nvSpPr>
          <p:spPr>
            <a:xfrm>
              <a:off x="0" y="400050"/>
              <a:ext cx="3638550" cy="4343400"/>
            </a:xfrm>
            <a:custGeom>
              <a:avLst/>
              <a:gdLst>
                <a:gd name="connsiteX0" fmla="*/ 1466850 w 3638550"/>
                <a:gd name="connsiteY0" fmla="*/ 0 h 4343400"/>
                <a:gd name="connsiteX1" fmla="*/ 3638550 w 3638550"/>
                <a:gd name="connsiteY1" fmla="*/ 2171700 h 4343400"/>
                <a:gd name="connsiteX2" fmla="*/ 1466850 w 3638550"/>
                <a:gd name="connsiteY2" fmla="*/ 4343400 h 4343400"/>
                <a:gd name="connsiteX3" fmla="*/ 85447 w 3638550"/>
                <a:gd name="connsiteY3" fmla="*/ 3847490 h 4343400"/>
                <a:gd name="connsiteX4" fmla="*/ 0 w 3638550"/>
                <a:gd name="connsiteY4" fmla="*/ 3769830 h 4343400"/>
                <a:gd name="connsiteX5" fmla="*/ 0 w 3638550"/>
                <a:gd name="connsiteY5" fmla="*/ 573570 h 4343400"/>
                <a:gd name="connsiteX6" fmla="*/ 85447 w 3638550"/>
                <a:gd name="connsiteY6" fmla="*/ 495911 h 4343400"/>
                <a:gd name="connsiteX7" fmla="*/ 1466850 w 3638550"/>
                <a:gd name="connsiteY7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8550" h="4343400">
                  <a:moveTo>
                    <a:pt x="1466850" y="0"/>
                  </a:moveTo>
                  <a:cubicBezTo>
                    <a:pt x="2666247" y="0"/>
                    <a:pt x="3638550" y="972303"/>
                    <a:pt x="3638550" y="2171700"/>
                  </a:cubicBezTo>
                  <a:cubicBezTo>
                    <a:pt x="3638550" y="3371097"/>
                    <a:pt x="2666247" y="4343400"/>
                    <a:pt x="1466850" y="4343400"/>
                  </a:cubicBezTo>
                  <a:cubicBezTo>
                    <a:pt x="942114" y="4343400"/>
                    <a:pt x="460845" y="4157295"/>
                    <a:pt x="85447" y="3847490"/>
                  </a:cubicBezTo>
                  <a:lnTo>
                    <a:pt x="0" y="3769830"/>
                  </a:lnTo>
                  <a:lnTo>
                    <a:pt x="0" y="573570"/>
                  </a:lnTo>
                  <a:lnTo>
                    <a:pt x="85447" y="495911"/>
                  </a:lnTo>
                  <a:cubicBezTo>
                    <a:pt x="460845" y="186105"/>
                    <a:pt x="942114" y="0"/>
                    <a:pt x="1466850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EC0C48A-34E5-4FDB-B123-24DA35BDF0C4}"/>
                </a:ext>
              </a:extLst>
            </p:cNvPr>
            <p:cNvSpPr/>
            <p:nvPr/>
          </p:nvSpPr>
          <p:spPr>
            <a:xfrm>
              <a:off x="0" y="605744"/>
              <a:ext cx="3431567" cy="3932012"/>
            </a:xfrm>
            <a:custGeom>
              <a:avLst/>
              <a:gdLst>
                <a:gd name="connsiteX0" fmla="*/ 1466850 w 3432810"/>
                <a:gd name="connsiteY0" fmla="*/ 0 h 3931920"/>
                <a:gd name="connsiteX1" fmla="*/ 3432810 w 3432810"/>
                <a:gd name="connsiteY1" fmla="*/ 1965960 h 3931920"/>
                <a:gd name="connsiteX2" fmla="*/ 1466850 w 3432810"/>
                <a:gd name="connsiteY2" fmla="*/ 3931920 h 3931920"/>
                <a:gd name="connsiteX3" fmla="*/ 76706 w 3432810"/>
                <a:gd name="connsiteY3" fmla="*/ 3356104 h 3931920"/>
                <a:gd name="connsiteX4" fmla="*/ 0 w 3432810"/>
                <a:gd name="connsiteY4" fmla="*/ 3271706 h 3931920"/>
                <a:gd name="connsiteX5" fmla="*/ 0 w 3432810"/>
                <a:gd name="connsiteY5" fmla="*/ 660215 h 3931920"/>
                <a:gd name="connsiteX6" fmla="*/ 76706 w 3432810"/>
                <a:gd name="connsiteY6" fmla="*/ 575816 h 3931920"/>
                <a:gd name="connsiteX7" fmla="*/ 1466850 w 3432810"/>
                <a:gd name="connsiteY7" fmla="*/ 0 h 39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810" h="3931920">
                  <a:moveTo>
                    <a:pt x="1466850" y="0"/>
                  </a:moveTo>
                  <a:cubicBezTo>
                    <a:pt x="2552620" y="0"/>
                    <a:pt x="3432810" y="880190"/>
                    <a:pt x="3432810" y="1965960"/>
                  </a:cubicBezTo>
                  <a:cubicBezTo>
                    <a:pt x="3432810" y="3051730"/>
                    <a:pt x="2552620" y="3931920"/>
                    <a:pt x="1466850" y="3931920"/>
                  </a:cubicBezTo>
                  <a:cubicBezTo>
                    <a:pt x="923965" y="3931920"/>
                    <a:pt x="432475" y="3711873"/>
                    <a:pt x="76706" y="3356104"/>
                  </a:cubicBezTo>
                  <a:lnTo>
                    <a:pt x="0" y="3271706"/>
                  </a:lnTo>
                  <a:lnTo>
                    <a:pt x="0" y="660215"/>
                  </a:lnTo>
                  <a:lnTo>
                    <a:pt x="76706" y="575816"/>
                  </a:lnTo>
                  <a:cubicBezTo>
                    <a:pt x="432475" y="220048"/>
                    <a:pt x="923965" y="0"/>
                    <a:pt x="1466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CE7A5B-9CED-4B23-8143-7FC75EC7F1C7}"/>
              </a:ext>
            </a:extLst>
          </p:cNvPr>
          <p:cNvSpPr txBox="1"/>
          <p:nvPr/>
        </p:nvSpPr>
        <p:spPr>
          <a:xfrm>
            <a:off x="7483475" y="749300"/>
            <a:ext cx="1660525" cy="1292662"/>
          </a:xfrm>
          <a:prstGeom prst="rect">
            <a:avLst/>
          </a:prstGeom>
          <a:solidFill>
            <a:schemeClr val="accent6">
              <a:alpha val="66000"/>
            </a:schemeClr>
          </a:solidFill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dirty="0">
                <a:solidFill>
                  <a:schemeClr val="bg1"/>
                </a:solidFill>
                <a:cs typeface="Roboto Slab" charset="0"/>
              </a:rPr>
              <a:t>руководитель</a:t>
            </a:r>
          </a:p>
          <a:p>
            <a:pPr algn="ctr"/>
            <a:endParaRPr lang="ru-RU" altLang="ru-RU" b="1" dirty="0">
              <a:solidFill>
                <a:schemeClr val="bg1"/>
              </a:solidFill>
              <a:cs typeface="Roboto Slab" charset="0"/>
            </a:endParaRPr>
          </a:p>
          <a:p>
            <a:pPr algn="ctr"/>
            <a:r>
              <a:rPr lang="ru-RU" altLang="ru-RU" b="1" dirty="0" err="1">
                <a:solidFill>
                  <a:schemeClr val="bg1"/>
                </a:solidFill>
                <a:cs typeface="Roboto Slab" charset="0"/>
              </a:rPr>
              <a:t>Белянов</a:t>
            </a:r>
            <a:r>
              <a:rPr lang="ru-RU" altLang="ru-RU" b="1" dirty="0">
                <a:solidFill>
                  <a:schemeClr val="bg1"/>
                </a:solidFill>
                <a:cs typeface="Roboto Slab" charset="0"/>
              </a:rPr>
              <a:t> А.А.</a:t>
            </a:r>
            <a:endParaRPr lang="ru-RU" altLang="ru-RU" dirty="0">
              <a:solidFill>
                <a:schemeClr val="bg1"/>
              </a:solidFill>
              <a:cs typeface="Roboto Slab" charset="0"/>
            </a:endParaRPr>
          </a:p>
          <a:p>
            <a:pPr algn="ctr"/>
            <a:endParaRPr lang="ru-RU" altLang="ru-RU" dirty="0">
              <a:solidFill>
                <a:schemeClr val="bg1"/>
              </a:solidFill>
              <a:cs typeface="Roboto Slab" charset="0"/>
            </a:endParaRPr>
          </a:p>
          <a:p>
            <a:pPr algn="ctr"/>
            <a:r>
              <a:rPr lang="ru-RU" altLang="ru-RU" dirty="0">
                <a:solidFill>
                  <a:schemeClr val="bg1"/>
                </a:solidFill>
                <a:cs typeface="Roboto Slab" charset="0"/>
              </a:rPr>
              <a:t>н. с. </a:t>
            </a:r>
            <a:endParaRPr lang="en-US" altLang="ru-RU" dirty="0">
              <a:solidFill>
                <a:schemeClr val="bg1"/>
              </a:solidFill>
              <a:cs typeface="Roboto Slab" charset="0"/>
            </a:endParaRPr>
          </a:p>
          <a:p>
            <a:pPr algn="ctr"/>
            <a:r>
              <a:rPr lang="ru-RU" altLang="ru-RU" dirty="0">
                <a:solidFill>
                  <a:schemeClr val="bg1"/>
                </a:solidFill>
                <a:cs typeface="Roboto Slab" charset="0"/>
              </a:rPr>
              <a:t>ЦЭМИ РАН</a:t>
            </a:r>
          </a:p>
        </p:txBody>
      </p:sp>
    </p:spTree>
  </p:cSld>
  <p:clrMapOvr>
    <a:masterClrMapping/>
  </p:clrMapOvr>
  <p:transition spd="slow" advClick="0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Sony\Downloads\piechart_last3.gif">
            <a:extLst>
              <a:ext uri="{FF2B5EF4-FFF2-40B4-BE49-F238E27FC236}">
                <a16:creationId xmlns:a16="http://schemas.microsoft.com/office/drawing/2014/main" id="{810E387A-1505-40EE-A815-3AA318C968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01" y="1371321"/>
            <a:ext cx="6058810" cy="3371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627" name="Text Placeholder 1">
            <a:extLst>
              <a:ext uri="{FF2B5EF4-FFF2-40B4-BE49-F238E27FC236}">
                <a16:creationId xmlns:a16="http://schemas.microsoft.com/office/drawing/2014/main" id="{08B1FEBA-F371-4BB6-B02B-B3D3D138F3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Результаты работы</a:t>
            </a:r>
            <a:endParaRPr lang="ar-SA" altLang="ru-RU">
              <a:latin typeface="Lato Light"/>
              <a:ea typeface="Open Sans Light"/>
            </a:endParaRPr>
          </a:p>
        </p:txBody>
      </p:sp>
      <p:sp>
        <p:nvSpPr>
          <p:cNvPr id="26628" name="Text Placeholder 4">
            <a:extLst>
              <a:ext uri="{FF2B5EF4-FFF2-40B4-BE49-F238E27FC236}">
                <a16:creationId xmlns:a16="http://schemas.microsoft.com/office/drawing/2014/main" id="{7E623745-F3B2-44EF-A1E6-935E6C44B4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ru-RU" altLang="ru-RU" sz="1600">
                <a:latin typeface="Lato" panose="020F0502020204030203"/>
                <a:ea typeface="Open Sans"/>
                <a:cs typeface="Open Sans"/>
              </a:rPr>
              <a:t>Пример построения графика </a:t>
            </a:r>
            <a:r>
              <a:rPr lang="en-US" altLang="ru-RU" sz="1600">
                <a:latin typeface="Lato" panose="020F0502020204030203"/>
                <a:ea typeface="Open Sans"/>
                <a:cs typeface="Open Sans"/>
              </a:rPr>
              <a:t>Pie Chart</a:t>
            </a:r>
          </a:p>
        </p:txBody>
      </p:sp>
    </p:spTree>
  </p:cSld>
  <p:clrMapOvr>
    <a:masterClrMapping/>
  </p:clrMapOvr>
  <p:transition spd="slow" advClick="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Sony\Downloads\ezgif.com-gif-maker (4 dB 500).gif">
            <a:extLst>
              <a:ext uri="{FF2B5EF4-FFF2-40B4-BE49-F238E27FC236}">
                <a16:creationId xmlns:a16="http://schemas.microsoft.com/office/drawing/2014/main" id="{53C7D4BA-DF22-46D8-A5FD-12AA183AB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01" y="1402286"/>
            <a:ext cx="6058810" cy="3309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651" name="Text Placeholder 1">
            <a:extLst>
              <a:ext uri="{FF2B5EF4-FFF2-40B4-BE49-F238E27FC236}">
                <a16:creationId xmlns:a16="http://schemas.microsoft.com/office/drawing/2014/main" id="{53B97281-5620-41F3-9777-29FD62866A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Результаты работы</a:t>
            </a:r>
            <a:endParaRPr lang="ar-SA" altLang="ru-RU">
              <a:latin typeface="Lato Light"/>
              <a:ea typeface="Open Sans Light"/>
            </a:endParaRPr>
          </a:p>
        </p:txBody>
      </p:sp>
      <p:sp>
        <p:nvSpPr>
          <p:cNvPr id="27652" name="Text Placeholder 4">
            <a:extLst>
              <a:ext uri="{FF2B5EF4-FFF2-40B4-BE49-F238E27FC236}">
                <a16:creationId xmlns:a16="http://schemas.microsoft.com/office/drawing/2014/main" id="{DC2ECF96-1B58-4453-9A4F-C6F24C3497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sz="1600">
                <a:latin typeface="Lato" panose="020F0502020204030203"/>
                <a:ea typeface="Open Sans"/>
                <a:cs typeface="Open Sans"/>
              </a:rPr>
              <a:t>Пример работы «дашборда» с динамикой</a:t>
            </a:r>
            <a:endParaRPr lang="en-US" altLang="ru-RU" sz="1600">
              <a:latin typeface="Lato" panose="020F0502020204030203"/>
              <a:ea typeface="Open Sans"/>
              <a:cs typeface="Open Sans"/>
            </a:endParaRPr>
          </a:p>
          <a:p>
            <a:pPr>
              <a:spcBef>
                <a:spcPct val="0"/>
              </a:spcBef>
            </a:pPr>
            <a:endParaRPr lang="en-US" altLang="ru-RU">
              <a:latin typeface="Lato" panose="020F0502020204030203"/>
            </a:endParaRPr>
          </a:p>
        </p:txBody>
      </p:sp>
    </p:spTree>
  </p:cSld>
  <p:clrMapOvr>
    <a:masterClrMapping/>
  </p:clrMapOvr>
  <p:transition spd="slow" advClick="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Sony\Downloads\splinechart_last4.gif">
            <a:extLst>
              <a:ext uri="{FF2B5EF4-FFF2-40B4-BE49-F238E27FC236}">
                <a16:creationId xmlns:a16="http://schemas.microsoft.com/office/drawing/2014/main" id="{CA8044FD-DB99-4BBE-9C28-41FDAEFE81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01" y="1371322"/>
            <a:ext cx="6058810" cy="33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18" name="Picture 2" descr="C:\Users\Sony\Downloads\save_gr_last6.gif">
            <a:extLst>
              <a:ext uri="{FF2B5EF4-FFF2-40B4-BE49-F238E27FC236}">
                <a16:creationId xmlns:a16="http://schemas.microsoft.com/office/drawing/2014/main" id="{6974847F-4002-459E-AE47-F5A7E4A1A1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02" y="1371321"/>
            <a:ext cx="6058809" cy="33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676" name="Text Placeholder 1">
            <a:extLst>
              <a:ext uri="{FF2B5EF4-FFF2-40B4-BE49-F238E27FC236}">
                <a16:creationId xmlns:a16="http://schemas.microsoft.com/office/drawing/2014/main" id="{1BB2334D-394B-4024-A8CB-440BE5D8B9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Результаты работы</a:t>
            </a:r>
            <a:endParaRPr lang="ar-SA" altLang="ru-RU">
              <a:latin typeface="Lato Light"/>
              <a:ea typeface="Open Sans Light"/>
            </a:endParaRPr>
          </a:p>
        </p:txBody>
      </p:sp>
      <p:sp>
        <p:nvSpPr>
          <p:cNvPr id="28677" name="Text Placeholder 4">
            <a:extLst>
              <a:ext uri="{FF2B5EF4-FFF2-40B4-BE49-F238E27FC236}">
                <a16:creationId xmlns:a16="http://schemas.microsoft.com/office/drawing/2014/main" id="{47BD9330-9C5D-4285-BBE3-67B679A421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sz="1600">
                <a:latin typeface="Lato" panose="020F0502020204030203"/>
                <a:ea typeface="Open Sans"/>
                <a:cs typeface="Open Sans"/>
              </a:rPr>
              <a:t>Пример сохранения графика </a:t>
            </a:r>
            <a:endParaRPr lang="en-US" altLang="ru-RU" sz="1600">
              <a:latin typeface="Lato" panose="020F0502020204030203"/>
              <a:ea typeface="Open Sans"/>
              <a:cs typeface="Open Sans"/>
            </a:endParaRPr>
          </a:p>
          <a:p>
            <a:pPr>
              <a:spcBef>
                <a:spcPct val="0"/>
              </a:spcBef>
            </a:pPr>
            <a:endParaRPr lang="en-US" altLang="ru-RU">
              <a:latin typeface="Lato" panose="020F0502020204030203"/>
            </a:endParaRPr>
          </a:p>
        </p:txBody>
      </p:sp>
    </p:spTree>
  </p:cSld>
  <p:clrMapOvr>
    <a:masterClrMapping/>
  </p:clrMapOvr>
  <p:transition spd="slow" advClick="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1">
            <a:extLst>
              <a:ext uri="{FF2B5EF4-FFF2-40B4-BE49-F238E27FC236}">
                <a16:creationId xmlns:a16="http://schemas.microsoft.com/office/drawing/2014/main" id="{3205F761-4D19-4A43-B0B4-F1301F59B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Выводы</a:t>
            </a:r>
            <a:endParaRPr lang="en-US" altLang="ru-RU">
              <a:latin typeface="Lato Light"/>
              <a:ea typeface="Open Sans Light"/>
              <a:cs typeface="Open Sans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12E955-DBD1-4A35-8D96-9B12B5858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" y="4286250"/>
            <a:ext cx="795337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300"/>
              </a:lnSpc>
              <a:spcAft>
                <a:spcPts val="600"/>
              </a:spcAft>
            </a:pPr>
            <a:r>
              <a:rPr lang="ru-RU" altLang="ru-RU" sz="900">
                <a:solidFill>
                  <a:schemeClr val="bg1"/>
                </a:solidFill>
                <a:latin typeface="Lato" panose="020F0502020204030203"/>
                <a:ea typeface="Open Sans"/>
                <a:cs typeface="Open Sans"/>
              </a:rPr>
              <a:t>-</a:t>
            </a:r>
            <a:endParaRPr lang="en-US" altLang="ru-RU" sz="900">
              <a:solidFill>
                <a:schemeClr val="bg1"/>
              </a:solidFill>
              <a:latin typeface="Lato" panose="020F0502020204030203"/>
              <a:ea typeface="Open Sans"/>
              <a:cs typeface="Open Sans"/>
            </a:endParaRPr>
          </a:p>
        </p:txBody>
      </p:sp>
      <p:grpSp>
        <p:nvGrpSpPr>
          <p:cNvPr id="29700" name="Group 3">
            <a:extLst>
              <a:ext uri="{FF2B5EF4-FFF2-40B4-BE49-F238E27FC236}">
                <a16:creationId xmlns:a16="http://schemas.microsoft.com/office/drawing/2014/main" id="{6ECDE760-49F0-4FDE-8909-54BB66184C83}"/>
              </a:ext>
            </a:extLst>
          </p:cNvPr>
          <p:cNvGrpSpPr>
            <a:grpSpLocks/>
          </p:cNvGrpSpPr>
          <p:nvPr/>
        </p:nvGrpSpPr>
        <p:grpSpPr bwMode="auto">
          <a:xfrm>
            <a:off x="598488" y="1935663"/>
            <a:ext cx="7953375" cy="2422525"/>
            <a:chOff x="598489" y="1564490"/>
            <a:chExt cx="7953374" cy="2423197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BEB03056-7CB9-4707-8B44-8AD73321DB7C}"/>
                </a:ext>
              </a:extLst>
            </p:cNvPr>
            <p:cNvGraphicFramePr/>
            <p:nvPr/>
          </p:nvGraphicFramePr>
          <p:xfrm>
            <a:off x="598489" y="1808050"/>
            <a:ext cx="7953374" cy="21796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29707" name="Group 9">
              <a:extLst>
                <a:ext uri="{FF2B5EF4-FFF2-40B4-BE49-F238E27FC236}">
                  <a16:creationId xmlns:a16="http://schemas.microsoft.com/office/drawing/2014/main" id="{6482BB12-C1C7-4FA5-8250-81B261A6E04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248935" y="2309097"/>
              <a:ext cx="445532" cy="79772"/>
              <a:chOff x="2057400" y="2800350"/>
              <a:chExt cx="510699" cy="9144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1563FF3-F0FE-4138-9981-D2B6BDED5ED6}"/>
                  </a:ext>
                </a:extLst>
              </p:cNvPr>
              <p:cNvSpPr/>
              <p:nvPr/>
            </p:nvSpPr>
            <p:spPr>
              <a:xfrm rot="5400000">
                <a:off x="2057991" y="2800465"/>
                <a:ext cx="90985" cy="9101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ar-SA" sz="135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99154A0-B60A-414B-8F16-1D312377DEA5}"/>
                  </a:ext>
                </a:extLst>
              </p:cNvPr>
              <p:cNvCxnSpPr/>
              <p:nvPr/>
            </p:nvCxnSpPr>
            <p:spPr>
              <a:xfrm flipV="1">
                <a:off x="2148988" y="2845970"/>
                <a:ext cx="41864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DC4CA1-44EF-4AF3-9EB0-C55F7DAC8D92}"/>
                </a:ext>
              </a:extLst>
            </p:cNvPr>
            <p:cNvSpPr/>
            <p:nvPr/>
          </p:nvSpPr>
          <p:spPr>
            <a:xfrm>
              <a:off x="1220789" y="1564490"/>
              <a:ext cx="501650" cy="50337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/>
            </a:p>
          </p:txBody>
        </p:sp>
        <p:sp>
          <p:nvSpPr>
            <p:cNvPr id="29709" name="TextBox 11">
              <a:extLst>
                <a:ext uri="{FF2B5EF4-FFF2-40B4-BE49-F238E27FC236}">
                  <a16:creationId xmlns:a16="http://schemas.microsoft.com/office/drawing/2014/main" id="{DBD31DA5-82E3-4396-9850-A40D8CD8C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0644" y="1676329"/>
              <a:ext cx="322115" cy="27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ru-RU" sz="1800">
                  <a:solidFill>
                    <a:schemeClr val="bg1"/>
                  </a:solidFill>
                  <a:latin typeface="Lato Black" panose="020F0A02020204030203"/>
                  <a:ea typeface="Open Sans"/>
                  <a:cs typeface="Open Sans"/>
                </a:rPr>
                <a:t>1</a:t>
              </a:r>
              <a:endParaRPr lang="ar-SA" altLang="ru-RU" sz="1800">
                <a:solidFill>
                  <a:schemeClr val="bg1"/>
                </a:solidFill>
                <a:latin typeface="Lato Black" panose="020F0A02020204030203"/>
                <a:ea typeface="Open San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DEB9A2-A309-4A71-B753-C45CC606E6F3}"/>
                </a:ext>
              </a:extLst>
            </p:cNvPr>
            <p:cNvSpPr/>
            <p:nvPr/>
          </p:nvSpPr>
          <p:spPr>
            <a:xfrm>
              <a:off x="3276601" y="1564490"/>
              <a:ext cx="503238" cy="503378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/>
            </a:p>
          </p:txBody>
        </p:sp>
        <p:sp>
          <p:nvSpPr>
            <p:cNvPr id="29711" name="TextBox 13">
              <a:extLst>
                <a:ext uri="{FF2B5EF4-FFF2-40B4-BE49-F238E27FC236}">
                  <a16:creationId xmlns:a16="http://schemas.microsoft.com/office/drawing/2014/main" id="{383F36F2-B7C6-4897-9EB9-2D74A2D24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7003" y="1676329"/>
              <a:ext cx="322115" cy="27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ru-RU" sz="1800">
                  <a:solidFill>
                    <a:schemeClr val="bg1"/>
                  </a:solidFill>
                  <a:latin typeface="Lato Black" panose="020F0A02020204030203"/>
                  <a:ea typeface="Open Sans"/>
                  <a:cs typeface="Open Sans"/>
                </a:rPr>
                <a:t>2</a:t>
              </a:r>
              <a:endParaRPr lang="ar-SA" altLang="ru-RU" sz="1800">
                <a:solidFill>
                  <a:schemeClr val="bg1"/>
                </a:solidFill>
                <a:latin typeface="Lato Black" panose="020F0A02020204030203"/>
                <a:ea typeface="Open San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F44B56-8764-485C-9A1A-7E5C19A1EB55}"/>
                </a:ext>
              </a:extLst>
            </p:cNvPr>
            <p:cNvSpPr/>
            <p:nvPr/>
          </p:nvSpPr>
          <p:spPr>
            <a:xfrm>
              <a:off x="5372100" y="1564490"/>
              <a:ext cx="503238" cy="503378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/>
            </a:p>
          </p:txBody>
        </p:sp>
        <p:sp>
          <p:nvSpPr>
            <p:cNvPr id="29713" name="TextBox 15">
              <a:extLst>
                <a:ext uri="{FF2B5EF4-FFF2-40B4-BE49-F238E27FC236}">
                  <a16:creationId xmlns:a16="http://schemas.microsoft.com/office/drawing/2014/main" id="{E9A3B2BD-7EE7-4CAB-B318-D3F4C15133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2503" y="1676329"/>
              <a:ext cx="322115" cy="27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ru-RU" sz="1800">
                  <a:solidFill>
                    <a:schemeClr val="bg1"/>
                  </a:solidFill>
                  <a:latin typeface="Lato Black" panose="020F0A02020204030203"/>
                  <a:ea typeface="Open Sans"/>
                  <a:cs typeface="Open Sans"/>
                </a:rPr>
                <a:t>3</a:t>
              </a:r>
              <a:endParaRPr lang="ar-SA" altLang="ru-RU" sz="1800">
                <a:solidFill>
                  <a:schemeClr val="bg1"/>
                </a:solidFill>
                <a:latin typeface="Lato Black" panose="020F0A02020204030203"/>
                <a:ea typeface="Open San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64007E5-FABF-48B0-AEE1-132203635231}"/>
                </a:ext>
              </a:extLst>
            </p:cNvPr>
            <p:cNvSpPr/>
            <p:nvPr/>
          </p:nvSpPr>
          <p:spPr>
            <a:xfrm>
              <a:off x="7453313" y="1564490"/>
              <a:ext cx="503237" cy="503378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/>
            </a:p>
          </p:txBody>
        </p:sp>
        <p:sp>
          <p:nvSpPr>
            <p:cNvPr id="29715" name="TextBox 17">
              <a:extLst>
                <a:ext uri="{FF2B5EF4-FFF2-40B4-BE49-F238E27FC236}">
                  <a16:creationId xmlns:a16="http://schemas.microsoft.com/office/drawing/2014/main" id="{8BA4AC46-0931-44AB-87E6-E67604DB4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1676329"/>
              <a:ext cx="322115" cy="27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ru-RU" sz="1800">
                  <a:solidFill>
                    <a:schemeClr val="bg1"/>
                  </a:solidFill>
                  <a:latin typeface="Lato Black" panose="020F0A02020204030203"/>
                  <a:ea typeface="Open Sans"/>
                  <a:cs typeface="Open Sans"/>
                </a:rPr>
                <a:t>4</a:t>
              </a:r>
              <a:endParaRPr lang="ar-SA" altLang="ru-RU" sz="1800">
                <a:solidFill>
                  <a:schemeClr val="bg1"/>
                </a:solidFill>
                <a:latin typeface="Lato Black" panose="020F0A02020204030203"/>
                <a:ea typeface="Open Sans"/>
              </a:endParaRPr>
            </a:p>
          </p:txBody>
        </p:sp>
        <p:grpSp>
          <p:nvGrpSpPr>
            <p:cNvPr id="29716" name="Group 18">
              <a:extLst>
                <a:ext uri="{FF2B5EF4-FFF2-40B4-BE49-F238E27FC236}">
                  <a16:creationId xmlns:a16="http://schemas.microsoft.com/office/drawing/2014/main" id="{D803AA46-E380-4041-AC1B-03AEF12EE41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3305294" y="2309097"/>
              <a:ext cx="445532" cy="79772"/>
              <a:chOff x="2057400" y="2800350"/>
              <a:chExt cx="510699" cy="9144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7E0A0A-6A15-402E-A3DC-76070761A0F3}"/>
                  </a:ext>
                </a:extLst>
              </p:cNvPr>
              <p:cNvSpPr/>
              <p:nvPr/>
            </p:nvSpPr>
            <p:spPr>
              <a:xfrm rot="5400000">
                <a:off x="2057081" y="2800748"/>
                <a:ext cx="92804" cy="9101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ar-SA" sz="135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628A99C-3B54-461C-9CB4-F5FCEEE89BF6}"/>
                  </a:ext>
                </a:extLst>
              </p:cNvPr>
              <p:cNvCxnSpPr/>
              <p:nvPr/>
            </p:nvCxnSpPr>
            <p:spPr>
              <a:xfrm flipV="1">
                <a:off x="2148988" y="2845343"/>
                <a:ext cx="41864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17" name="Group 19">
              <a:extLst>
                <a:ext uri="{FF2B5EF4-FFF2-40B4-BE49-F238E27FC236}">
                  <a16:creationId xmlns:a16="http://schemas.microsoft.com/office/drawing/2014/main" id="{E669F3C6-5914-4E7D-8CCA-9AF386CBCFB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5400794" y="2309097"/>
              <a:ext cx="445532" cy="79772"/>
              <a:chOff x="2057400" y="2800350"/>
              <a:chExt cx="510699" cy="9144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21A2965-D447-45FA-AF26-7B9CE0570C22}"/>
                  </a:ext>
                </a:extLst>
              </p:cNvPr>
              <p:cNvSpPr/>
              <p:nvPr/>
            </p:nvSpPr>
            <p:spPr>
              <a:xfrm rot="5400000">
                <a:off x="2057081" y="2800748"/>
                <a:ext cx="92804" cy="9101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ar-SA" sz="135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A34343C-A90C-47D4-B276-DF6F845F3A7F}"/>
                  </a:ext>
                </a:extLst>
              </p:cNvPr>
              <p:cNvCxnSpPr/>
              <p:nvPr/>
            </p:nvCxnSpPr>
            <p:spPr>
              <a:xfrm flipV="1">
                <a:off x="2148988" y="2845343"/>
                <a:ext cx="41864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18" name="Group 20">
              <a:extLst>
                <a:ext uri="{FF2B5EF4-FFF2-40B4-BE49-F238E27FC236}">
                  <a16:creationId xmlns:a16="http://schemas.microsoft.com/office/drawing/2014/main" id="{9F5F906A-C922-4CFC-A5EE-219A8862EBB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482091" y="2309097"/>
              <a:ext cx="445532" cy="79772"/>
              <a:chOff x="2057400" y="2800350"/>
              <a:chExt cx="510699" cy="9144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94CA320-E71A-4014-8C0E-B1B04A712EFB}"/>
                  </a:ext>
                </a:extLst>
              </p:cNvPr>
              <p:cNvSpPr/>
              <p:nvPr/>
            </p:nvSpPr>
            <p:spPr>
              <a:xfrm rot="5400000">
                <a:off x="2057080" y="2800650"/>
                <a:ext cx="92805" cy="9101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ar-SA" sz="135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B350C99-6EB3-4336-8392-A614C047EB45}"/>
                  </a:ext>
                </a:extLst>
              </p:cNvPr>
              <p:cNvCxnSpPr/>
              <p:nvPr/>
            </p:nvCxnSpPr>
            <p:spPr>
              <a:xfrm flipV="1">
                <a:off x="2148988" y="2845245"/>
                <a:ext cx="41864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701" name="Text Placeholder 6">
            <a:extLst>
              <a:ext uri="{FF2B5EF4-FFF2-40B4-BE49-F238E27FC236}">
                <a16:creationId xmlns:a16="http://schemas.microsoft.com/office/drawing/2014/main" id="{BA3D54AA-AC0D-411C-AC3B-CC3C818087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sz="1600">
                <a:latin typeface="Lato" panose="020F0502020204030203"/>
              </a:rPr>
              <a:t>Перспективы дальнейших разработок</a:t>
            </a:r>
            <a:endParaRPr lang="en-US" altLang="ru-RU" sz="1600">
              <a:latin typeface="Lato" panose="020F0502020204030203"/>
            </a:endParaRPr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346F3B66-1788-4507-A2BD-63C76EF7F993}"/>
              </a:ext>
            </a:extLst>
          </p:cNvPr>
          <p:cNvSpPr>
            <a:spLocks noEditPoints="1"/>
          </p:cNvSpPr>
          <p:nvPr/>
        </p:nvSpPr>
        <p:spPr bwMode="auto">
          <a:xfrm>
            <a:off x="5413375" y="3027863"/>
            <a:ext cx="341313" cy="292100"/>
          </a:xfrm>
          <a:custGeom>
            <a:avLst/>
            <a:gdLst>
              <a:gd name="T0" fmla="*/ 72 w 157"/>
              <a:gd name="T1" fmla="*/ 12 h 133"/>
              <a:gd name="T2" fmla="*/ 72 w 157"/>
              <a:gd name="T3" fmla="*/ 49 h 133"/>
              <a:gd name="T4" fmla="*/ 69 w 157"/>
              <a:gd name="T5" fmla="*/ 57 h 133"/>
              <a:gd name="T6" fmla="*/ 60 w 157"/>
              <a:gd name="T7" fmla="*/ 61 h 133"/>
              <a:gd name="T8" fmla="*/ 12 w 157"/>
              <a:gd name="T9" fmla="*/ 61 h 133"/>
              <a:gd name="T10" fmla="*/ 3 w 157"/>
              <a:gd name="T11" fmla="*/ 57 h 133"/>
              <a:gd name="T12" fmla="*/ 0 w 157"/>
              <a:gd name="T13" fmla="*/ 49 h 133"/>
              <a:gd name="T14" fmla="*/ 0 w 157"/>
              <a:gd name="T15" fmla="*/ 12 h 133"/>
              <a:gd name="T16" fmla="*/ 3 w 157"/>
              <a:gd name="T17" fmla="*/ 4 h 133"/>
              <a:gd name="T18" fmla="*/ 12 w 157"/>
              <a:gd name="T19" fmla="*/ 0 h 133"/>
              <a:gd name="T20" fmla="*/ 60 w 157"/>
              <a:gd name="T21" fmla="*/ 0 h 133"/>
              <a:gd name="T22" fmla="*/ 69 w 157"/>
              <a:gd name="T23" fmla="*/ 4 h 133"/>
              <a:gd name="T24" fmla="*/ 72 w 157"/>
              <a:gd name="T25" fmla="*/ 12 h 133"/>
              <a:gd name="T26" fmla="*/ 72 w 157"/>
              <a:gd name="T27" fmla="*/ 85 h 133"/>
              <a:gd name="T28" fmla="*/ 72 w 157"/>
              <a:gd name="T29" fmla="*/ 121 h 133"/>
              <a:gd name="T30" fmla="*/ 69 w 157"/>
              <a:gd name="T31" fmla="*/ 130 h 133"/>
              <a:gd name="T32" fmla="*/ 60 w 157"/>
              <a:gd name="T33" fmla="*/ 133 h 133"/>
              <a:gd name="T34" fmla="*/ 12 w 157"/>
              <a:gd name="T35" fmla="*/ 133 h 133"/>
              <a:gd name="T36" fmla="*/ 3 w 157"/>
              <a:gd name="T37" fmla="*/ 130 h 133"/>
              <a:gd name="T38" fmla="*/ 0 w 157"/>
              <a:gd name="T39" fmla="*/ 121 h 133"/>
              <a:gd name="T40" fmla="*/ 0 w 157"/>
              <a:gd name="T41" fmla="*/ 85 h 133"/>
              <a:gd name="T42" fmla="*/ 3 w 157"/>
              <a:gd name="T43" fmla="*/ 77 h 133"/>
              <a:gd name="T44" fmla="*/ 12 w 157"/>
              <a:gd name="T45" fmla="*/ 73 h 133"/>
              <a:gd name="T46" fmla="*/ 60 w 157"/>
              <a:gd name="T47" fmla="*/ 73 h 133"/>
              <a:gd name="T48" fmla="*/ 69 w 157"/>
              <a:gd name="T49" fmla="*/ 77 h 133"/>
              <a:gd name="T50" fmla="*/ 72 w 157"/>
              <a:gd name="T51" fmla="*/ 85 h 133"/>
              <a:gd name="T52" fmla="*/ 157 w 157"/>
              <a:gd name="T53" fmla="*/ 12 h 133"/>
              <a:gd name="T54" fmla="*/ 157 w 157"/>
              <a:gd name="T55" fmla="*/ 49 h 133"/>
              <a:gd name="T56" fmla="*/ 154 w 157"/>
              <a:gd name="T57" fmla="*/ 57 h 133"/>
              <a:gd name="T58" fmla="*/ 145 w 157"/>
              <a:gd name="T59" fmla="*/ 61 h 133"/>
              <a:gd name="T60" fmla="*/ 97 w 157"/>
              <a:gd name="T61" fmla="*/ 61 h 133"/>
              <a:gd name="T62" fmla="*/ 88 w 157"/>
              <a:gd name="T63" fmla="*/ 57 h 133"/>
              <a:gd name="T64" fmla="*/ 85 w 157"/>
              <a:gd name="T65" fmla="*/ 49 h 133"/>
              <a:gd name="T66" fmla="*/ 85 w 157"/>
              <a:gd name="T67" fmla="*/ 12 h 133"/>
              <a:gd name="T68" fmla="*/ 88 w 157"/>
              <a:gd name="T69" fmla="*/ 4 h 133"/>
              <a:gd name="T70" fmla="*/ 97 w 157"/>
              <a:gd name="T71" fmla="*/ 0 h 133"/>
              <a:gd name="T72" fmla="*/ 145 w 157"/>
              <a:gd name="T73" fmla="*/ 0 h 133"/>
              <a:gd name="T74" fmla="*/ 154 w 157"/>
              <a:gd name="T75" fmla="*/ 4 h 133"/>
              <a:gd name="T76" fmla="*/ 157 w 157"/>
              <a:gd name="T77" fmla="*/ 12 h 133"/>
              <a:gd name="T78" fmla="*/ 157 w 157"/>
              <a:gd name="T79" fmla="*/ 85 h 133"/>
              <a:gd name="T80" fmla="*/ 157 w 157"/>
              <a:gd name="T81" fmla="*/ 121 h 133"/>
              <a:gd name="T82" fmla="*/ 154 w 157"/>
              <a:gd name="T83" fmla="*/ 130 h 133"/>
              <a:gd name="T84" fmla="*/ 145 w 157"/>
              <a:gd name="T85" fmla="*/ 133 h 133"/>
              <a:gd name="T86" fmla="*/ 97 w 157"/>
              <a:gd name="T87" fmla="*/ 133 h 133"/>
              <a:gd name="T88" fmla="*/ 88 w 157"/>
              <a:gd name="T89" fmla="*/ 130 h 133"/>
              <a:gd name="T90" fmla="*/ 85 w 157"/>
              <a:gd name="T91" fmla="*/ 121 h 133"/>
              <a:gd name="T92" fmla="*/ 85 w 157"/>
              <a:gd name="T93" fmla="*/ 85 h 133"/>
              <a:gd name="T94" fmla="*/ 88 w 157"/>
              <a:gd name="T95" fmla="*/ 77 h 133"/>
              <a:gd name="T96" fmla="*/ 97 w 157"/>
              <a:gd name="T97" fmla="*/ 73 h 133"/>
              <a:gd name="T98" fmla="*/ 145 w 157"/>
              <a:gd name="T99" fmla="*/ 73 h 133"/>
              <a:gd name="T100" fmla="*/ 154 w 157"/>
              <a:gd name="T101" fmla="*/ 77 h 133"/>
              <a:gd name="T102" fmla="*/ 157 w 157"/>
              <a:gd name="T103" fmla="*/ 8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7" h="133">
                <a:moveTo>
                  <a:pt x="72" y="12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2"/>
                  <a:pt x="71" y="55"/>
                  <a:pt x="69" y="57"/>
                </a:cubicBezTo>
                <a:cubicBezTo>
                  <a:pt x="66" y="60"/>
                  <a:pt x="64" y="61"/>
                  <a:pt x="6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9" y="61"/>
                  <a:pt x="6" y="60"/>
                  <a:pt x="3" y="57"/>
                </a:cubicBezTo>
                <a:cubicBezTo>
                  <a:pt x="1" y="55"/>
                  <a:pt x="0" y="52"/>
                  <a:pt x="0" y="49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9"/>
                  <a:pt x="1" y="6"/>
                  <a:pt x="3" y="4"/>
                </a:cubicBezTo>
                <a:cubicBezTo>
                  <a:pt x="6" y="2"/>
                  <a:pt x="9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6" y="2"/>
                  <a:pt x="69" y="4"/>
                </a:cubicBezTo>
                <a:cubicBezTo>
                  <a:pt x="71" y="6"/>
                  <a:pt x="72" y="9"/>
                  <a:pt x="72" y="12"/>
                </a:cubicBezTo>
                <a:close/>
                <a:moveTo>
                  <a:pt x="72" y="85"/>
                </a:moveTo>
                <a:cubicBezTo>
                  <a:pt x="72" y="121"/>
                  <a:pt x="72" y="121"/>
                  <a:pt x="72" y="121"/>
                </a:cubicBezTo>
                <a:cubicBezTo>
                  <a:pt x="72" y="125"/>
                  <a:pt x="71" y="127"/>
                  <a:pt x="69" y="130"/>
                </a:cubicBezTo>
                <a:cubicBezTo>
                  <a:pt x="66" y="132"/>
                  <a:pt x="64" y="133"/>
                  <a:pt x="60" y="133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9" y="133"/>
                  <a:pt x="6" y="132"/>
                  <a:pt x="3" y="130"/>
                </a:cubicBezTo>
                <a:cubicBezTo>
                  <a:pt x="1" y="127"/>
                  <a:pt x="0" y="125"/>
                  <a:pt x="0" y="121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2"/>
                  <a:pt x="1" y="79"/>
                  <a:pt x="3" y="77"/>
                </a:cubicBezTo>
                <a:cubicBezTo>
                  <a:pt x="6" y="74"/>
                  <a:pt x="9" y="73"/>
                  <a:pt x="12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4" y="73"/>
                  <a:pt x="66" y="74"/>
                  <a:pt x="69" y="77"/>
                </a:cubicBezTo>
                <a:cubicBezTo>
                  <a:pt x="71" y="79"/>
                  <a:pt x="72" y="82"/>
                  <a:pt x="72" y="85"/>
                </a:cubicBezTo>
                <a:close/>
                <a:moveTo>
                  <a:pt x="157" y="12"/>
                </a:moveTo>
                <a:cubicBezTo>
                  <a:pt x="157" y="49"/>
                  <a:pt x="157" y="49"/>
                  <a:pt x="157" y="49"/>
                </a:cubicBezTo>
                <a:cubicBezTo>
                  <a:pt x="157" y="52"/>
                  <a:pt x="156" y="55"/>
                  <a:pt x="154" y="57"/>
                </a:cubicBezTo>
                <a:cubicBezTo>
                  <a:pt x="151" y="60"/>
                  <a:pt x="148" y="61"/>
                  <a:pt x="145" y="61"/>
                </a:cubicBezTo>
                <a:cubicBezTo>
                  <a:pt x="97" y="61"/>
                  <a:pt x="97" y="61"/>
                  <a:pt x="97" y="61"/>
                </a:cubicBezTo>
                <a:cubicBezTo>
                  <a:pt x="93" y="61"/>
                  <a:pt x="90" y="60"/>
                  <a:pt x="88" y="57"/>
                </a:cubicBezTo>
                <a:cubicBezTo>
                  <a:pt x="86" y="55"/>
                  <a:pt x="85" y="52"/>
                  <a:pt x="85" y="49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9"/>
                  <a:pt x="86" y="6"/>
                  <a:pt x="88" y="4"/>
                </a:cubicBezTo>
                <a:cubicBezTo>
                  <a:pt x="90" y="2"/>
                  <a:pt x="93" y="0"/>
                  <a:pt x="97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8" y="0"/>
                  <a:pt x="151" y="2"/>
                  <a:pt x="154" y="4"/>
                </a:cubicBezTo>
                <a:cubicBezTo>
                  <a:pt x="156" y="6"/>
                  <a:pt x="157" y="9"/>
                  <a:pt x="157" y="12"/>
                </a:cubicBezTo>
                <a:close/>
                <a:moveTo>
                  <a:pt x="157" y="85"/>
                </a:moveTo>
                <a:cubicBezTo>
                  <a:pt x="157" y="121"/>
                  <a:pt x="157" y="121"/>
                  <a:pt x="157" y="121"/>
                </a:cubicBezTo>
                <a:cubicBezTo>
                  <a:pt x="157" y="125"/>
                  <a:pt x="156" y="127"/>
                  <a:pt x="154" y="130"/>
                </a:cubicBezTo>
                <a:cubicBezTo>
                  <a:pt x="151" y="132"/>
                  <a:pt x="148" y="133"/>
                  <a:pt x="145" y="133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93" y="133"/>
                  <a:pt x="90" y="132"/>
                  <a:pt x="88" y="130"/>
                </a:cubicBezTo>
                <a:cubicBezTo>
                  <a:pt x="86" y="127"/>
                  <a:pt x="85" y="125"/>
                  <a:pt x="85" y="121"/>
                </a:cubicBezTo>
                <a:cubicBezTo>
                  <a:pt x="85" y="85"/>
                  <a:pt x="85" y="85"/>
                  <a:pt x="85" y="85"/>
                </a:cubicBezTo>
                <a:cubicBezTo>
                  <a:pt x="85" y="82"/>
                  <a:pt x="86" y="79"/>
                  <a:pt x="88" y="77"/>
                </a:cubicBezTo>
                <a:cubicBezTo>
                  <a:pt x="90" y="74"/>
                  <a:pt x="93" y="73"/>
                  <a:pt x="97" y="73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48" y="73"/>
                  <a:pt x="151" y="74"/>
                  <a:pt x="154" y="77"/>
                </a:cubicBezTo>
                <a:cubicBezTo>
                  <a:pt x="156" y="79"/>
                  <a:pt x="157" y="82"/>
                  <a:pt x="157" y="8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99060" tIns="49530" rIns="99060" bIns="4953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16">
              <a:latin typeface="+mn-lt"/>
              <a:cs typeface="+mn-cs"/>
            </a:endParaRPr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2A51FFBA-7C1A-4C8B-941E-51ACD838ECCF}"/>
              </a:ext>
            </a:extLst>
          </p:cNvPr>
          <p:cNvSpPr>
            <a:spLocks noEditPoints="1"/>
          </p:cNvSpPr>
          <p:nvPr/>
        </p:nvSpPr>
        <p:spPr bwMode="auto">
          <a:xfrm>
            <a:off x="7543800" y="3000876"/>
            <a:ext cx="307975" cy="319087"/>
          </a:xfrm>
          <a:custGeom>
            <a:avLst/>
            <a:gdLst>
              <a:gd name="T0" fmla="*/ 0 w 209"/>
              <a:gd name="T1" fmla="*/ 0 h 218"/>
              <a:gd name="T2" fmla="*/ 209 w 209"/>
              <a:gd name="T3" fmla="*/ 218 h 218"/>
              <a:gd name="T4" fmla="*/ 16 w 209"/>
              <a:gd name="T5" fmla="*/ 34 h 218"/>
              <a:gd name="T6" fmla="*/ 37 w 209"/>
              <a:gd name="T7" fmla="*/ 15 h 218"/>
              <a:gd name="T8" fmla="*/ 16 w 209"/>
              <a:gd name="T9" fmla="*/ 34 h 218"/>
              <a:gd name="T10" fmla="*/ 37 w 209"/>
              <a:gd name="T11" fmla="*/ 68 h 218"/>
              <a:gd name="T12" fmla="*/ 16 w 209"/>
              <a:gd name="T13" fmla="*/ 49 h 218"/>
              <a:gd name="T14" fmla="*/ 16 w 209"/>
              <a:gd name="T15" fmla="*/ 101 h 218"/>
              <a:gd name="T16" fmla="*/ 37 w 209"/>
              <a:gd name="T17" fmla="*/ 82 h 218"/>
              <a:gd name="T18" fmla="*/ 16 w 209"/>
              <a:gd name="T19" fmla="*/ 101 h 218"/>
              <a:gd name="T20" fmla="*/ 37 w 209"/>
              <a:gd name="T21" fmla="*/ 135 h 218"/>
              <a:gd name="T22" fmla="*/ 16 w 209"/>
              <a:gd name="T23" fmla="*/ 116 h 218"/>
              <a:gd name="T24" fmla="*/ 16 w 209"/>
              <a:gd name="T25" fmla="*/ 169 h 218"/>
              <a:gd name="T26" fmla="*/ 37 w 209"/>
              <a:gd name="T27" fmla="*/ 149 h 218"/>
              <a:gd name="T28" fmla="*/ 16 w 209"/>
              <a:gd name="T29" fmla="*/ 169 h 218"/>
              <a:gd name="T30" fmla="*/ 16 w 209"/>
              <a:gd name="T31" fmla="*/ 202 h 218"/>
              <a:gd name="T32" fmla="*/ 37 w 209"/>
              <a:gd name="T33" fmla="*/ 183 h 218"/>
              <a:gd name="T34" fmla="*/ 53 w 209"/>
              <a:gd name="T35" fmla="*/ 97 h 218"/>
              <a:gd name="T36" fmla="*/ 58 w 209"/>
              <a:gd name="T37" fmla="*/ 101 h 218"/>
              <a:gd name="T38" fmla="*/ 155 w 209"/>
              <a:gd name="T39" fmla="*/ 100 h 218"/>
              <a:gd name="T40" fmla="*/ 156 w 209"/>
              <a:gd name="T41" fmla="*/ 20 h 218"/>
              <a:gd name="T42" fmla="*/ 151 w 209"/>
              <a:gd name="T43" fmla="*/ 15 h 218"/>
              <a:gd name="T44" fmla="*/ 54 w 209"/>
              <a:gd name="T45" fmla="*/ 17 h 218"/>
              <a:gd name="T46" fmla="*/ 53 w 209"/>
              <a:gd name="T47" fmla="*/ 97 h 218"/>
              <a:gd name="T48" fmla="*/ 54 w 209"/>
              <a:gd name="T49" fmla="*/ 201 h 218"/>
              <a:gd name="T50" fmla="*/ 151 w 209"/>
              <a:gd name="T51" fmla="*/ 202 h 218"/>
              <a:gd name="T52" fmla="*/ 156 w 209"/>
              <a:gd name="T53" fmla="*/ 197 h 218"/>
              <a:gd name="T54" fmla="*/ 155 w 209"/>
              <a:gd name="T55" fmla="*/ 117 h 218"/>
              <a:gd name="T56" fmla="*/ 58 w 209"/>
              <a:gd name="T57" fmla="*/ 116 h 218"/>
              <a:gd name="T58" fmla="*/ 53 w 209"/>
              <a:gd name="T59" fmla="*/ 121 h 218"/>
              <a:gd name="T60" fmla="*/ 172 w 209"/>
              <a:gd name="T61" fmla="*/ 34 h 218"/>
              <a:gd name="T62" fmla="*/ 193 w 209"/>
              <a:gd name="T63" fmla="*/ 15 h 218"/>
              <a:gd name="T64" fmla="*/ 172 w 209"/>
              <a:gd name="T65" fmla="*/ 34 h 218"/>
              <a:gd name="T66" fmla="*/ 193 w 209"/>
              <a:gd name="T67" fmla="*/ 68 h 218"/>
              <a:gd name="T68" fmla="*/ 172 w 209"/>
              <a:gd name="T69" fmla="*/ 49 h 218"/>
              <a:gd name="T70" fmla="*/ 172 w 209"/>
              <a:gd name="T71" fmla="*/ 101 h 218"/>
              <a:gd name="T72" fmla="*/ 193 w 209"/>
              <a:gd name="T73" fmla="*/ 82 h 218"/>
              <a:gd name="T74" fmla="*/ 172 w 209"/>
              <a:gd name="T75" fmla="*/ 101 h 218"/>
              <a:gd name="T76" fmla="*/ 193 w 209"/>
              <a:gd name="T77" fmla="*/ 135 h 218"/>
              <a:gd name="T78" fmla="*/ 172 w 209"/>
              <a:gd name="T79" fmla="*/ 116 h 218"/>
              <a:gd name="T80" fmla="*/ 172 w 209"/>
              <a:gd name="T81" fmla="*/ 169 h 218"/>
              <a:gd name="T82" fmla="*/ 193 w 209"/>
              <a:gd name="T83" fmla="*/ 149 h 218"/>
              <a:gd name="T84" fmla="*/ 172 w 209"/>
              <a:gd name="T85" fmla="*/ 169 h 218"/>
              <a:gd name="T86" fmla="*/ 172 w 209"/>
              <a:gd name="T87" fmla="*/ 202 h 218"/>
              <a:gd name="T88" fmla="*/ 193 w 209"/>
              <a:gd name="T89" fmla="*/ 183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" h="218">
                <a:moveTo>
                  <a:pt x="0" y="218"/>
                </a:moveTo>
                <a:cubicBezTo>
                  <a:pt x="0" y="0"/>
                  <a:pt x="0" y="0"/>
                  <a:pt x="0" y="0"/>
                </a:cubicBezTo>
                <a:cubicBezTo>
                  <a:pt x="209" y="0"/>
                  <a:pt x="209" y="0"/>
                  <a:pt x="209" y="0"/>
                </a:cubicBezTo>
                <a:cubicBezTo>
                  <a:pt x="209" y="218"/>
                  <a:pt x="209" y="218"/>
                  <a:pt x="209" y="218"/>
                </a:cubicBezTo>
                <a:lnTo>
                  <a:pt x="0" y="218"/>
                </a:lnTo>
                <a:close/>
                <a:moveTo>
                  <a:pt x="16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15"/>
                  <a:pt x="37" y="15"/>
                  <a:pt x="37" y="15"/>
                </a:cubicBezTo>
                <a:cubicBezTo>
                  <a:pt x="16" y="15"/>
                  <a:pt x="16" y="15"/>
                  <a:pt x="16" y="15"/>
                </a:cubicBezTo>
                <a:lnTo>
                  <a:pt x="16" y="34"/>
                </a:lnTo>
                <a:close/>
                <a:moveTo>
                  <a:pt x="16" y="68"/>
                </a:moveTo>
                <a:cubicBezTo>
                  <a:pt x="37" y="68"/>
                  <a:pt x="37" y="68"/>
                  <a:pt x="37" y="68"/>
                </a:cubicBezTo>
                <a:cubicBezTo>
                  <a:pt x="37" y="49"/>
                  <a:pt x="37" y="49"/>
                  <a:pt x="37" y="49"/>
                </a:cubicBezTo>
                <a:cubicBezTo>
                  <a:pt x="16" y="49"/>
                  <a:pt x="16" y="49"/>
                  <a:pt x="16" y="49"/>
                </a:cubicBezTo>
                <a:lnTo>
                  <a:pt x="16" y="68"/>
                </a:lnTo>
                <a:close/>
                <a:moveTo>
                  <a:pt x="16" y="101"/>
                </a:moveTo>
                <a:cubicBezTo>
                  <a:pt x="37" y="101"/>
                  <a:pt x="37" y="101"/>
                  <a:pt x="37" y="101"/>
                </a:cubicBezTo>
                <a:cubicBezTo>
                  <a:pt x="37" y="82"/>
                  <a:pt x="37" y="82"/>
                  <a:pt x="37" y="82"/>
                </a:cubicBezTo>
                <a:cubicBezTo>
                  <a:pt x="16" y="82"/>
                  <a:pt x="16" y="82"/>
                  <a:pt x="16" y="82"/>
                </a:cubicBezTo>
                <a:lnTo>
                  <a:pt x="16" y="101"/>
                </a:lnTo>
                <a:close/>
                <a:moveTo>
                  <a:pt x="16" y="135"/>
                </a:moveTo>
                <a:cubicBezTo>
                  <a:pt x="37" y="135"/>
                  <a:pt x="37" y="135"/>
                  <a:pt x="37" y="135"/>
                </a:cubicBezTo>
                <a:cubicBezTo>
                  <a:pt x="37" y="116"/>
                  <a:pt x="37" y="116"/>
                  <a:pt x="37" y="116"/>
                </a:cubicBezTo>
                <a:cubicBezTo>
                  <a:pt x="16" y="116"/>
                  <a:pt x="16" y="116"/>
                  <a:pt x="16" y="116"/>
                </a:cubicBezTo>
                <a:lnTo>
                  <a:pt x="16" y="135"/>
                </a:lnTo>
                <a:close/>
                <a:moveTo>
                  <a:pt x="16" y="169"/>
                </a:moveTo>
                <a:cubicBezTo>
                  <a:pt x="37" y="169"/>
                  <a:pt x="37" y="169"/>
                  <a:pt x="37" y="169"/>
                </a:cubicBezTo>
                <a:cubicBezTo>
                  <a:pt x="37" y="149"/>
                  <a:pt x="37" y="149"/>
                  <a:pt x="37" y="149"/>
                </a:cubicBezTo>
                <a:cubicBezTo>
                  <a:pt x="16" y="149"/>
                  <a:pt x="16" y="149"/>
                  <a:pt x="16" y="149"/>
                </a:cubicBezTo>
                <a:lnTo>
                  <a:pt x="16" y="169"/>
                </a:lnTo>
                <a:close/>
                <a:moveTo>
                  <a:pt x="16" y="183"/>
                </a:moveTo>
                <a:cubicBezTo>
                  <a:pt x="16" y="202"/>
                  <a:pt x="16" y="202"/>
                  <a:pt x="16" y="202"/>
                </a:cubicBezTo>
                <a:cubicBezTo>
                  <a:pt x="37" y="202"/>
                  <a:pt x="37" y="202"/>
                  <a:pt x="37" y="202"/>
                </a:cubicBezTo>
                <a:cubicBezTo>
                  <a:pt x="37" y="183"/>
                  <a:pt x="37" y="183"/>
                  <a:pt x="37" y="183"/>
                </a:cubicBezTo>
                <a:lnTo>
                  <a:pt x="16" y="183"/>
                </a:lnTo>
                <a:close/>
                <a:moveTo>
                  <a:pt x="53" y="97"/>
                </a:moveTo>
                <a:cubicBezTo>
                  <a:pt x="53" y="98"/>
                  <a:pt x="53" y="99"/>
                  <a:pt x="54" y="100"/>
                </a:cubicBezTo>
                <a:cubicBezTo>
                  <a:pt x="55" y="101"/>
                  <a:pt x="56" y="101"/>
                  <a:pt x="58" y="101"/>
                </a:cubicBezTo>
                <a:cubicBezTo>
                  <a:pt x="151" y="101"/>
                  <a:pt x="151" y="101"/>
                  <a:pt x="151" y="101"/>
                </a:cubicBezTo>
                <a:cubicBezTo>
                  <a:pt x="153" y="101"/>
                  <a:pt x="154" y="101"/>
                  <a:pt x="155" y="100"/>
                </a:cubicBezTo>
                <a:cubicBezTo>
                  <a:pt x="156" y="99"/>
                  <a:pt x="156" y="98"/>
                  <a:pt x="156" y="97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6" y="19"/>
                  <a:pt x="156" y="18"/>
                  <a:pt x="155" y="17"/>
                </a:cubicBezTo>
                <a:cubicBezTo>
                  <a:pt x="154" y="16"/>
                  <a:pt x="153" y="15"/>
                  <a:pt x="151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6" y="15"/>
                  <a:pt x="55" y="16"/>
                  <a:pt x="54" y="17"/>
                </a:cubicBezTo>
                <a:cubicBezTo>
                  <a:pt x="53" y="18"/>
                  <a:pt x="53" y="19"/>
                  <a:pt x="53" y="20"/>
                </a:cubicBezTo>
                <a:lnTo>
                  <a:pt x="53" y="97"/>
                </a:lnTo>
                <a:close/>
                <a:moveTo>
                  <a:pt x="53" y="197"/>
                </a:moveTo>
                <a:cubicBezTo>
                  <a:pt x="53" y="198"/>
                  <a:pt x="53" y="200"/>
                  <a:pt x="54" y="201"/>
                </a:cubicBezTo>
                <a:cubicBezTo>
                  <a:pt x="55" y="202"/>
                  <a:pt x="56" y="202"/>
                  <a:pt x="58" y="202"/>
                </a:cubicBezTo>
                <a:cubicBezTo>
                  <a:pt x="151" y="202"/>
                  <a:pt x="151" y="202"/>
                  <a:pt x="151" y="202"/>
                </a:cubicBezTo>
                <a:cubicBezTo>
                  <a:pt x="153" y="202"/>
                  <a:pt x="154" y="202"/>
                  <a:pt x="155" y="201"/>
                </a:cubicBezTo>
                <a:cubicBezTo>
                  <a:pt x="156" y="200"/>
                  <a:pt x="156" y="198"/>
                  <a:pt x="156" y="197"/>
                </a:cubicBezTo>
                <a:cubicBezTo>
                  <a:pt x="156" y="121"/>
                  <a:pt x="156" y="121"/>
                  <a:pt x="156" y="121"/>
                </a:cubicBezTo>
                <a:cubicBezTo>
                  <a:pt x="156" y="119"/>
                  <a:pt x="156" y="118"/>
                  <a:pt x="155" y="117"/>
                </a:cubicBezTo>
                <a:cubicBezTo>
                  <a:pt x="154" y="116"/>
                  <a:pt x="153" y="116"/>
                  <a:pt x="151" y="116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56" y="116"/>
                  <a:pt x="55" y="116"/>
                  <a:pt x="54" y="117"/>
                </a:cubicBezTo>
                <a:cubicBezTo>
                  <a:pt x="53" y="118"/>
                  <a:pt x="53" y="119"/>
                  <a:pt x="53" y="121"/>
                </a:cubicBezTo>
                <a:lnTo>
                  <a:pt x="53" y="197"/>
                </a:lnTo>
                <a:close/>
                <a:moveTo>
                  <a:pt x="172" y="34"/>
                </a:moveTo>
                <a:cubicBezTo>
                  <a:pt x="193" y="34"/>
                  <a:pt x="193" y="34"/>
                  <a:pt x="193" y="34"/>
                </a:cubicBezTo>
                <a:cubicBezTo>
                  <a:pt x="193" y="15"/>
                  <a:pt x="193" y="15"/>
                  <a:pt x="193" y="15"/>
                </a:cubicBezTo>
                <a:cubicBezTo>
                  <a:pt x="172" y="15"/>
                  <a:pt x="172" y="15"/>
                  <a:pt x="172" y="15"/>
                </a:cubicBezTo>
                <a:lnTo>
                  <a:pt x="172" y="34"/>
                </a:lnTo>
                <a:close/>
                <a:moveTo>
                  <a:pt x="172" y="68"/>
                </a:moveTo>
                <a:cubicBezTo>
                  <a:pt x="193" y="68"/>
                  <a:pt x="193" y="68"/>
                  <a:pt x="193" y="68"/>
                </a:cubicBezTo>
                <a:cubicBezTo>
                  <a:pt x="193" y="49"/>
                  <a:pt x="193" y="49"/>
                  <a:pt x="193" y="49"/>
                </a:cubicBezTo>
                <a:cubicBezTo>
                  <a:pt x="172" y="49"/>
                  <a:pt x="172" y="49"/>
                  <a:pt x="172" y="49"/>
                </a:cubicBezTo>
                <a:lnTo>
                  <a:pt x="172" y="68"/>
                </a:lnTo>
                <a:close/>
                <a:moveTo>
                  <a:pt x="172" y="101"/>
                </a:moveTo>
                <a:cubicBezTo>
                  <a:pt x="193" y="101"/>
                  <a:pt x="193" y="101"/>
                  <a:pt x="193" y="101"/>
                </a:cubicBezTo>
                <a:cubicBezTo>
                  <a:pt x="193" y="82"/>
                  <a:pt x="193" y="82"/>
                  <a:pt x="193" y="82"/>
                </a:cubicBezTo>
                <a:cubicBezTo>
                  <a:pt x="172" y="82"/>
                  <a:pt x="172" y="82"/>
                  <a:pt x="172" y="82"/>
                </a:cubicBezTo>
                <a:lnTo>
                  <a:pt x="172" y="101"/>
                </a:lnTo>
                <a:close/>
                <a:moveTo>
                  <a:pt x="172" y="135"/>
                </a:moveTo>
                <a:cubicBezTo>
                  <a:pt x="193" y="135"/>
                  <a:pt x="193" y="135"/>
                  <a:pt x="193" y="135"/>
                </a:cubicBezTo>
                <a:cubicBezTo>
                  <a:pt x="193" y="116"/>
                  <a:pt x="193" y="116"/>
                  <a:pt x="193" y="116"/>
                </a:cubicBezTo>
                <a:cubicBezTo>
                  <a:pt x="172" y="116"/>
                  <a:pt x="172" y="116"/>
                  <a:pt x="172" y="116"/>
                </a:cubicBezTo>
                <a:lnTo>
                  <a:pt x="172" y="135"/>
                </a:lnTo>
                <a:close/>
                <a:moveTo>
                  <a:pt x="172" y="169"/>
                </a:moveTo>
                <a:cubicBezTo>
                  <a:pt x="193" y="169"/>
                  <a:pt x="193" y="169"/>
                  <a:pt x="193" y="169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72" y="149"/>
                  <a:pt x="172" y="149"/>
                  <a:pt x="172" y="149"/>
                </a:cubicBezTo>
                <a:lnTo>
                  <a:pt x="172" y="169"/>
                </a:lnTo>
                <a:close/>
                <a:moveTo>
                  <a:pt x="172" y="183"/>
                </a:moveTo>
                <a:cubicBezTo>
                  <a:pt x="172" y="202"/>
                  <a:pt x="172" y="202"/>
                  <a:pt x="172" y="202"/>
                </a:cubicBezTo>
                <a:cubicBezTo>
                  <a:pt x="193" y="202"/>
                  <a:pt x="193" y="202"/>
                  <a:pt x="193" y="202"/>
                </a:cubicBezTo>
                <a:cubicBezTo>
                  <a:pt x="193" y="183"/>
                  <a:pt x="193" y="183"/>
                  <a:pt x="193" y="183"/>
                </a:cubicBezTo>
                <a:lnTo>
                  <a:pt x="172" y="18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99060" tIns="49530" rIns="99060" bIns="4953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16">
              <a:latin typeface="+mn-lt"/>
              <a:cs typeface="+mn-cs"/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A7F79C48-8771-4174-83B2-B7991A249D07}"/>
              </a:ext>
            </a:extLst>
          </p:cNvPr>
          <p:cNvSpPr>
            <a:spLocks noEditPoints="1"/>
          </p:cNvSpPr>
          <p:nvPr/>
        </p:nvSpPr>
        <p:spPr bwMode="auto">
          <a:xfrm>
            <a:off x="1252538" y="3002463"/>
            <a:ext cx="381000" cy="317500"/>
          </a:xfrm>
          <a:custGeom>
            <a:avLst/>
            <a:gdLst>
              <a:gd name="T0" fmla="*/ 14 w 229"/>
              <a:gd name="T1" fmla="*/ 112 h 192"/>
              <a:gd name="T2" fmla="*/ 80 w 229"/>
              <a:gd name="T3" fmla="*/ 112 h 192"/>
              <a:gd name="T4" fmla="*/ 80 w 229"/>
              <a:gd name="T5" fmla="*/ 178 h 192"/>
              <a:gd name="T6" fmla="*/ 14 w 229"/>
              <a:gd name="T7" fmla="*/ 178 h 192"/>
              <a:gd name="T8" fmla="*/ 11 w 229"/>
              <a:gd name="T9" fmla="*/ 146 h 192"/>
              <a:gd name="T10" fmla="*/ 47 w 229"/>
              <a:gd name="T11" fmla="*/ 182 h 192"/>
              <a:gd name="T12" fmla="*/ 84 w 229"/>
              <a:gd name="T13" fmla="*/ 146 h 192"/>
              <a:gd name="T14" fmla="*/ 47 w 229"/>
              <a:gd name="T15" fmla="*/ 109 h 192"/>
              <a:gd name="T16" fmla="*/ 11 w 229"/>
              <a:gd name="T17" fmla="*/ 146 h 192"/>
              <a:gd name="T18" fmla="*/ 69 w 229"/>
              <a:gd name="T19" fmla="*/ 61 h 192"/>
              <a:gd name="T20" fmla="*/ 112 w 229"/>
              <a:gd name="T21" fmla="*/ 21 h 192"/>
              <a:gd name="T22" fmla="*/ 120 w 229"/>
              <a:gd name="T23" fmla="*/ 28 h 192"/>
              <a:gd name="T24" fmla="*/ 140 w 229"/>
              <a:gd name="T25" fmla="*/ 59 h 192"/>
              <a:gd name="T26" fmla="*/ 172 w 229"/>
              <a:gd name="T27" fmla="*/ 62 h 192"/>
              <a:gd name="T28" fmla="*/ 172 w 229"/>
              <a:gd name="T29" fmla="*/ 73 h 192"/>
              <a:gd name="T30" fmla="*/ 136 w 229"/>
              <a:gd name="T31" fmla="*/ 75 h 192"/>
              <a:gd name="T32" fmla="*/ 115 w 229"/>
              <a:gd name="T33" fmla="*/ 58 h 192"/>
              <a:gd name="T34" fmla="*/ 124 w 229"/>
              <a:gd name="T35" fmla="*/ 88 h 192"/>
              <a:gd name="T36" fmla="*/ 131 w 229"/>
              <a:gd name="T37" fmla="*/ 100 h 192"/>
              <a:gd name="T38" fmla="*/ 125 w 229"/>
              <a:gd name="T39" fmla="*/ 151 h 192"/>
              <a:gd name="T40" fmla="*/ 122 w 229"/>
              <a:gd name="T41" fmla="*/ 158 h 192"/>
              <a:gd name="T42" fmla="*/ 115 w 229"/>
              <a:gd name="T43" fmla="*/ 161 h 192"/>
              <a:gd name="T44" fmla="*/ 107 w 229"/>
              <a:gd name="T45" fmla="*/ 158 h 192"/>
              <a:gd name="T46" fmla="*/ 104 w 229"/>
              <a:gd name="T47" fmla="*/ 151 h 192"/>
              <a:gd name="T48" fmla="*/ 72 w 229"/>
              <a:gd name="T49" fmla="*/ 90 h 192"/>
              <a:gd name="T50" fmla="*/ 62 w 229"/>
              <a:gd name="T51" fmla="*/ 76 h 192"/>
              <a:gd name="T52" fmla="*/ 158 w 229"/>
              <a:gd name="T53" fmla="*/ 5 h 192"/>
              <a:gd name="T54" fmla="*/ 158 w 229"/>
              <a:gd name="T55" fmla="*/ 30 h 192"/>
              <a:gd name="T56" fmla="*/ 132 w 229"/>
              <a:gd name="T57" fmla="*/ 30 h 192"/>
              <a:gd name="T58" fmla="*/ 132 w 229"/>
              <a:gd name="T59" fmla="*/ 5 h 192"/>
              <a:gd name="T60" fmla="*/ 136 w 229"/>
              <a:gd name="T61" fmla="*/ 146 h 192"/>
              <a:gd name="T62" fmla="*/ 182 w 229"/>
              <a:gd name="T63" fmla="*/ 99 h 192"/>
              <a:gd name="T64" fmla="*/ 229 w 229"/>
              <a:gd name="T65" fmla="*/ 146 h 192"/>
              <a:gd name="T66" fmla="*/ 182 w 229"/>
              <a:gd name="T67" fmla="*/ 192 h 192"/>
              <a:gd name="T68" fmla="*/ 136 w 229"/>
              <a:gd name="T69" fmla="*/ 146 h 192"/>
              <a:gd name="T70" fmla="*/ 157 w 229"/>
              <a:gd name="T71" fmla="*/ 171 h 192"/>
              <a:gd name="T72" fmla="*/ 208 w 229"/>
              <a:gd name="T73" fmla="*/ 171 h 192"/>
              <a:gd name="T74" fmla="*/ 208 w 229"/>
              <a:gd name="T75" fmla="*/ 120 h 192"/>
              <a:gd name="T76" fmla="*/ 157 w 229"/>
              <a:gd name="T77" fmla="*/ 12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9" h="192">
                <a:moveTo>
                  <a:pt x="0" y="146"/>
                </a:moveTo>
                <a:cubicBezTo>
                  <a:pt x="0" y="133"/>
                  <a:pt x="5" y="121"/>
                  <a:pt x="14" y="112"/>
                </a:cubicBezTo>
                <a:cubicBezTo>
                  <a:pt x="23" y="103"/>
                  <a:pt x="34" y="99"/>
                  <a:pt x="47" y="99"/>
                </a:cubicBezTo>
                <a:cubicBezTo>
                  <a:pt x="60" y="99"/>
                  <a:pt x="71" y="103"/>
                  <a:pt x="80" y="112"/>
                </a:cubicBezTo>
                <a:cubicBezTo>
                  <a:pt x="90" y="122"/>
                  <a:pt x="94" y="133"/>
                  <a:pt x="94" y="146"/>
                </a:cubicBezTo>
                <a:cubicBezTo>
                  <a:pt x="94" y="158"/>
                  <a:pt x="90" y="169"/>
                  <a:pt x="80" y="178"/>
                </a:cubicBezTo>
                <a:cubicBezTo>
                  <a:pt x="71" y="188"/>
                  <a:pt x="60" y="192"/>
                  <a:pt x="47" y="192"/>
                </a:cubicBezTo>
                <a:cubicBezTo>
                  <a:pt x="34" y="192"/>
                  <a:pt x="23" y="188"/>
                  <a:pt x="14" y="178"/>
                </a:cubicBezTo>
                <a:cubicBezTo>
                  <a:pt x="5" y="169"/>
                  <a:pt x="0" y="158"/>
                  <a:pt x="0" y="146"/>
                </a:cubicBezTo>
                <a:close/>
                <a:moveTo>
                  <a:pt x="11" y="146"/>
                </a:moveTo>
                <a:cubicBezTo>
                  <a:pt x="11" y="156"/>
                  <a:pt x="14" y="164"/>
                  <a:pt x="21" y="171"/>
                </a:cubicBezTo>
                <a:cubicBezTo>
                  <a:pt x="29" y="178"/>
                  <a:pt x="37" y="182"/>
                  <a:pt x="47" y="182"/>
                </a:cubicBezTo>
                <a:cubicBezTo>
                  <a:pt x="57" y="182"/>
                  <a:pt x="66" y="178"/>
                  <a:pt x="73" y="171"/>
                </a:cubicBezTo>
                <a:cubicBezTo>
                  <a:pt x="80" y="164"/>
                  <a:pt x="84" y="156"/>
                  <a:pt x="84" y="146"/>
                </a:cubicBezTo>
                <a:cubicBezTo>
                  <a:pt x="84" y="135"/>
                  <a:pt x="80" y="127"/>
                  <a:pt x="73" y="120"/>
                </a:cubicBezTo>
                <a:cubicBezTo>
                  <a:pt x="66" y="113"/>
                  <a:pt x="57" y="109"/>
                  <a:pt x="47" y="109"/>
                </a:cubicBezTo>
                <a:cubicBezTo>
                  <a:pt x="37" y="109"/>
                  <a:pt x="29" y="113"/>
                  <a:pt x="21" y="120"/>
                </a:cubicBezTo>
                <a:cubicBezTo>
                  <a:pt x="14" y="127"/>
                  <a:pt x="11" y="135"/>
                  <a:pt x="11" y="146"/>
                </a:cubicBezTo>
                <a:close/>
                <a:moveTo>
                  <a:pt x="62" y="76"/>
                </a:moveTo>
                <a:cubicBezTo>
                  <a:pt x="62" y="71"/>
                  <a:pt x="65" y="66"/>
                  <a:pt x="69" y="61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9" y="22"/>
                  <a:pt x="110" y="21"/>
                  <a:pt x="112" y="21"/>
                </a:cubicBezTo>
                <a:cubicBezTo>
                  <a:pt x="114" y="21"/>
                  <a:pt x="116" y="22"/>
                  <a:pt x="117" y="23"/>
                </a:cubicBezTo>
                <a:cubicBezTo>
                  <a:pt x="118" y="24"/>
                  <a:pt x="119" y="26"/>
                  <a:pt x="120" y="28"/>
                </a:cubicBezTo>
                <a:cubicBezTo>
                  <a:pt x="121" y="30"/>
                  <a:pt x="123" y="33"/>
                  <a:pt x="125" y="36"/>
                </a:cubicBezTo>
                <a:cubicBezTo>
                  <a:pt x="140" y="59"/>
                  <a:pt x="140" y="59"/>
                  <a:pt x="140" y="59"/>
                </a:cubicBezTo>
                <a:cubicBezTo>
                  <a:pt x="167" y="59"/>
                  <a:pt x="167" y="59"/>
                  <a:pt x="167" y="59"/>
                </a:cubicBezTo>
                <a:cubicBezTo>
                  <a:pt x="169" y="59"/>
                  <a:pt x="171" y="60"/>
                  <a:pt x="172" y="62"/>
                </a:cubicBezTo>
                <a:cubicBezTo>
                  <a:pt x="174" y="63"/>
                  <a:pt x="175" y="65"/>
                  <a:pt x="175" y="67"/>
                </a:cubicBezTo>
                <a:cubicBezTo>
                  <a:pt x="175" y="70"/>
                  <a:pt x="174" y="72"/>
                  <a:pt x="172" y="73"/>
                </a:cubicBezTo>
                <a:cubicBezTo>
                  <a:pt x="171" y="75"/>
                  <a:pt x="169" y="75"/>
                  <a:pt x="167" y="75"/>
                </a:cubicBezTo>
                <a:cubicBezTo>
                  <a:pt x="136" y="75"/>
                  <a:pt x="136" y="75"/>
                  <a:pt x="136" y="75"/>
                </a:cubicBezTo>
                <a:cubicBezTo>
                  <a:pt x="133" y="75"/>
                  <a:pt x="131" y="74"/>
                  <a:pt x="129" y="72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98" y="74"/>
                  <a:pt x="98" y="74"/>
                  <a:pt x="98" y="74"/>
                </a:cubicBezTo>
                <a:cubicBezTo>
                  <a:pt x="124" y="88"/>
                  <a:pt x="124" y="88"/>
                  <a:pt x="124" y="88"/>
                </a:cubicBezTo>
                <a:cubicBezTo>
                  <a:pt x="128" y="91"/>
                  <a:pt x="131" y="94"/>
                  <a:pt x="131" y="98"/>
                </a:cubicBezTo>
                <a:cubicBezTo>
                  <a:pt x="131" y="98"/>
                  <a:pt x="131" y="99"/>
                  <a:pt x="131" y="100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25" y="151"/>
                  <a:pt x="125" y="151"/>
                  <a:pt x="125" y="151"/>
                </a:cubicBezTo>
                <a:cubicBezTo>
                  <a:pt x="125" y="152"/>
                  <a:pt x="125" y="153"/>
                  <a:pt x="124" y="155"/>
                </a:cubicBezTo>
                <a:cubicBezTo>
                  <a:pt x="124" y="156"/>
                  <a:pt x="123" y="157"/>
                  <a:pt x="122" y="158"/>
                </a:cubicBezTo>
                <a:cubicBezTo>
                  <a:pt x="121" y="159"/>
                  <a:pt x="120" y="160"/>
                  <a:pt x="119" y="160"/>
                </a:cubicBezTo>
                <a:cubicBezTo>
                  <a:pt x="118" y="161"/>
                  <a:pt x="116" y="161"/>
                  <a:pt x="115" y="161"/>
                </a:cubicBezTo>
                <a:cubicBezTo>
                  <a:pt x="113" y="161"/>
                  <a:pt x="112" y="161"/>
                  <a:pt x="111" y="160"/>
                </a:cubicBezTo>
                <a:cubicBezTo>
                  <a:pt x="109" y="160"/>
                  <a:pt x="108" y="159"/>
                  <a:pt x="107" y="158"/>
                </a:cubicBezTo>
                <a:cubicBezTo>
                  <a:pt x="107" y="157"/>
                  <a:pt x="106" y="156"/>
                  <a:pt x="105" y="155"/>
                </a:cubicBezTo>
                <a:cubicBezTo>
                  <a:pt x="105" y="153"/>
                  <a:pt x="104" y="152"/>
                  <a:pt x="104" y="151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72" y="90"/>
                  <a:pt x="72" y="90"/>
                  <a:pt x="72" y="90"/>
                </a:cubicBezTo>
                <a:cubicBezTo>
                  <a:pt x="69" y="89"/>
                  <a:pt x="67" y="87"/>
                  <a:pt x="65" y="84"/>
                </a:cubicBezTo>
                <a:cubicBezTo>
                  <a:pt x="63" y="82"/>
                  <a:pt x="62" y="79"/>
                  <a:pt x="62" y="76"/>
                </a:cubicBezTo>
                <a:close/>
                <a:moveTo>
                  <a:pt x="145" y="0"/>
                </a:moveTo>
                <a:cubicBezTo>
                  <a:pt x="150" y="0"/>
                  <a:pt x="154" y="2"/>
                  <a:pt x="158" y="5"/>
                </a:cubicBezTo>
                <a:cubicBezTo>
                  <a:pt x="161" y="9"/>
                  <a:pt x="163" y="13"/>
                  <a:pt x="163" y="17"/>
                </a:cubicBezTo>
                <a:cubicBezTo>
                  <a:pt x="163" y="22"/>
                  <a:pt x="161" y="27"/>
                  <a:pt x="158" y="30"/>
                </a:cubicBezTo>
                <a:cubicBezTo>
                  <a:pt x="154" y="34"/>
                  <a:pt x="150" y="35"/>
                  <a:pt x="145" y="35"/>
                </a:cubicBezTo>
                <a:cubicBezTo>
                  <a:pt x="140" y="35"/>
                  <a:pt x="136" y="34"/>
                  <a:pt x="132" y="30"/>
                </a:cubicBezTo>
                <a:cubicBezTo>
                  <a:pt x="129" y="27"/>
                  <a:pt x="127" y="22"/>
                  <a:pt x="127" y="17"/>
                </a:cubicBezTo>
                <a:cubicBezTo>
                  <a:pt x="127" y="13"/>
                  <a:pt x="129" y="8"/>
                  <a:pt x="132" y="5"/>
                </a:cubicBezTo>
                <a:cubicBezTo>
                  <a:pt x="136" y="2"/>
                  <a:pt x="140" y="0"/>
                  <a:pt x="145" y="0"/>
                </a:cubicBezTo>
                <a:close/>
                <a:moveTo>
                  <a:pt x="136" y="146"/>
                </a:moveTo>
                <a:cubicBezTo>
                  <a:pt x="136" y="133"/>
                  <a:pt x="140" y="121"/>
                  <a:pt x="149" y="112"/>
                </a:cubicBezTo>
                <a:cubicBezTo>
                  <a:pt x="158" y="103"/>
                  <a:pt x="169" y="99"/>
                  <a:pt x="182" y="99"/>
                </a:cubicBezTo>
                <a:cubicBezTo>
                  <a:pt x="195" y="99"/>
                  <a:pt x="206" y="103"/>
                  <a:pt x="215" y="112"/>
                </a:cubicBezTo>
                <a:cubicBezTo>
                  <a:pt x="225" y="122"/>
                  <a:pt x="229" y="133"/>
                  <a:pt x="229" y="146"/>
                </a:cubicBezTo>
                <a:cubicBezTo>
                  <a:pt x="229" y="158"/>
                  <a:pt x="225" y="169"/>
                  <a:pt x="215" y="178"/>
                </a:cubicBezTo>
                <a:cubicBezTo>
                  <a:pt x="206" y="188"/>
                  <a:pt x="195" y="192"/>
                  <a:pt x="182" y="192"/>
                </a:cubicBezTo>
                <a:cubicBezTo>
                  <a:pt x="169" y="192"/>
                  <a:pt x="158" y="188"/>
                  <a:pt x="149" y="178"/>
                </a:cubicBezTo>
                <a:cubicBezTo>
                  <a:pt x="140" y="169"/>
                  <a:pt x="136" y="158"/>
                  <a:pt x="136" y="146"/>
                </a:cubicBezTo>
                <a:close/>
                <a:moveTo>
                  <a:pt x="146" y="146"/>
                </a:moveTo>
                <a:cubicBezTo>
                  <a:pt x="146" y="156"/>
                  <a:pt x="150" y="164"/>
                  <a:pt x="157" y="171"/>
                </a:cubicBezTo>
                <a:cubicBezTo>
                  <a:pt x="164" y="178"/>
                  <a:pt x="172" y="182"/>
                  <a:pt x="182" y="182"/>
                </a:cubicBezTo>
                <a:cubicBezTo>
                  <a:pt x="192" y="182"/>
                  <a:pt x="201" y="178"/>
                  <a:pt x="208" y="171"/>
                </a:cubicBezTo>
                <a:cubicBezTo>
                  <a:pt x="215" y="164"/>
                  <a:pt x="219" y="156"/>
                  <a:pt x="219" y="146"/>
                </a:cubicBezTo>
                <a:cubicBezTo>
                  <a:pt x="219" y="135"/>
                  <a:pt x="215" y="127"/>
                  <a:pt x="208" y="120"/>
                </a:cubicBezTo>
                <a:cubicBezTo>
                  <a:pt x="201" y="113"/>
                  <a:pt x="192" y="109"/>
                  <a:pt x="182" y="109"/>
                </a:cubicBezTo>
                <a:cubicBezTo>
                  <a:pt x="172" y="109"/>
                  <a:pt x="164" y="113"/>
                  <a:pt x="157" y="120"/>
                </a:cubicBezTo>
                <a:cubicBezTo>
                  <a:pt x="150" y="127"/>
                  <a:pt x="146" y="135"/>
                  <a:pt x="146" y="14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99060" tIns="49530" rIns="99060" bIns="4953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16">
              <a:latin typeface="+mn-lt"/>
              <a:cs typeface="+mn-cs"/>
            </a:endParaRPr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DDEA9B0E-20CD-439A-A408-ACCE0EC177D3}"/>
              </a:ext>
            </a:extLst>
          </p:cNvPr>
          <p:cNvSpPr>
            <a:spLocks noEditPoints="1"/>
          </p:cNvSpPr>
          <p:nvPr/>
        </p:nvSpPr>
        <p:spPr bwMode="auto">
          <a:xfrm>
            <a:off x="3378200" y="3002463"/>
            <a:ext cx="317500" cy="317500"/>
          </a:xfrm>
          <a:custGeom>
            <a:avLst/>
            <a:gdLst>
              <a:gd name="T0" fmla="*/ 208 w 208"/>
              <a:gd name="T1" fmla="*/ 187 h 208"/>
              <a:gd name="T2" fmla="*/ 32 w 208"/>
              <a:gd name="T3" fmla="*/ 21 h 208"/>
              <a:gd name="T4" fmla="*/ 32 w 208"/>
              <a:gd name="T5" fmla="*/ 62 h 208"/>
              <a:gd name="T6" fmla="*/ 32 w 208"/>
              <a:gd name="T7" fmla="*/ 104 h 208"/>
              <a:gd name="T8" fmla="*/ 35 w 208"/>
              <a:gd name="T9" fmla="*/ 127 h 208"/>
              <a:gd name="T10" fmla="*/ 102 w 208"/>
              <a:gd name="T11" fmla="*/ 83 h 208"/>
              <a:gd name="T12" fmla="*/ 123 w 208"/>
              <a:gd name="T13" fmla="*/ 104 h 208"/>
              <a:gd name="T14" fmla="*/ 196 w 208"/>
              <a:gd name="T15" fmla="*/ 38 h 208"/>
              <a:gd name="T16" fmla="*/ 208 w 208"/>
              <a:gd name="T17" fmla="*/ 43 h 208"/>
              <a:gd name="T18" fmla="*/ 42 w 208"/>
              <a:gd name="T19" fmla="*/ 21 h 208"/>
              <a:gd name="T20" fmla="*/ 42 w 208"/>
              <a:gd name="T21" fmla="*/ 62 h 208"/>
              <a:gd name="T22" fmla="*/ 42 w 208"/>
              <a:gd name="T23" fmla="*/ 104 h 208"/>
              <a:gd name="T24" fmla="*/ 52 w 208"/>
              <a:gd name="T25" fmla="*/ 21 h 208"/>
              <a:gd name="T26" fmla="*/ 52 w 208"/>
              <a:gd name="T27" fmla="*/ 62 h 208"/>
              <a:gd name="T28" fmla="*/ 52 w 208"/>
              <a:gd name="T29" fmla="*/ 104 h 208"/>
              <a:gd name="T30" fmla="*/ 63 w 208"/>
              <a:gd name="T31" fmla="*/ 10 h 208"/>
              <a:gd name="T32" fmla="*/ 63 w 208"/>
              <a:gd name="T33" fmla="*/ 21 h 208"/>
              <a:gd name="T34" fmla="*/ 63 w 208"/>
              <a:gd name="T35" fmla="*/ 31 h 208"/>
              <a:gd name="T36" fmla="*/ 63 w 208"/>
              <a:gd name="T37" fmla="*/ 41 h 208"/>
              <a:gd name="T38" fmla="*/ 63 w 208"/>
              <a:gd name="T39" fmla="*/ 52 h 208"/>
              <a:gd name="T40" fmla="*/ 63 w 208"/>
              <a:gd name="T41" fmla="*/ 62 h 208"/>
              <a:gd name="T42" fmla="*/ 63 w 208"/>
              <a:gd name="T43" fmla="*/ 72 h 208"/>
              <a:gd name="T44" fmla="*/ 63 w 208"/>
              <a:gd name="T45" fmla="*/ 83 h 208"/>
              <a:gd name="T46" fmla="*/ 63 w 208"/>
              <a:gd name="T47" fmla="*/ 93 h 208"/>
              <a:gd name="T48" fmla="*/ 73 w 208"/>
              <a:gd name="T49" fmla="*/ 21 h 208"/>
              <a:gd name="T50" fmla="*/ 73 w 208"/>
              <a:gd name="T51" fmla="*/ 62 h 208"/>
              <a:gd name="T52" fmla="*/ 84 w 208"/>
              <a:gd name="T53" fmla="*/ 21 h 208"/>
              <a:gd name="T54" fmla="*/ 84 w 208"/>
              <a:gd name="T55" fmla="*/ 62 h 208"/>
              <a:gd name="T56" fmla="*/ 94 w 208"/>
              <a:gd name="T57" fmla="*/ 21 h 208"/>
              <a:gd name="T58" fmla="*/ 94 w 208"/>
              <a:gd name="T59" fmla="*/ 62 h 208"/>
              <a:gd name="T60" fmla="*/ 104 w 208"/>
              <a:gd name="T61" fmla="*/ 10 h 208"/>
              <a:gd name="T62" fmla="*/ 104 w 208"/>
              <a:gd name="T63" fmla="*/ 21 h 208"/>
              <a:gd name="T64" fmla="*/ 104 w 208"/>
              <a:gd name="T65" fmla="*/ 31 h 208"/>
              <a:gd name="T66" fmla="*/ 104 w 208"/>
              <a:gd name="T67" fmla="*/ 41 h 208"/>
              <a:gd name="T68" fmla="*/ 104 w 208"/>
              <a:gd name="T69" fmla="*/ 52 h 208"/>
              <a:gd name="T70" fmla="*/ 104 w 208"/>
              <a:gd name="T71" fmla="*/ 62 h 208"/>
              <a:gd name="T72" fmla="*/ 104 w 208"/>
              <a:gd name="T73" fmla="*/ 72 h 208"/>
              <a:gd name="T74" fmla="*/ 115 w 208"/>
              <a:gd name="T75" fmla="*/ 21 h 208"/>
              <a:gd name="T76" fmla="*/ 115 w 208"/>
              <a:gd name="T77" fmla="*/ 62 h 208"/>
              <a:gd name="T78" fmla="*/ 125 w 208"/>
              <a:gd name="T79" fmla="*/ 21 h 208"/>
              <a:gd name="T80" fmla="*/ 125 w 208"/>
              <a:gd name="T81" fmla="*/ 62 h 208"/>
              <a:gd name="T82" fmla="*/ 136 w 208"/>
              <a:gd name="T83" fmla="*/ 21 h 208"/>
              <a:gd name="T84" fmla="*/ 136 w 208"/>
              <a:gd name="T85" fmla="*/ 62 h 208"/>
              <a:gd name="T86" fmla="*/ 146 w 208"/>
              <a:gd name="T87" fmla="*/ 10 h 208"/>
              <a:gd name="T88" fmla="*/ 146 w 208"/>
              <a:gd name="T89" fmla="*/ 21 h 208"/>
              <a:gd name="T90" fmla="*/ 146 w 208"/>
              <a:gd name="T91" fmla="*/ 31 h 208"/>
              <a:gd name="T92" fmla="*/ 146 w 208"/>
              <a:gd name="T93" fmla="*/ 41 h 208"/>
              <a:gd name="T94" fmla="*/ 146 w 208"/>
              <a:gd name="T95" fmla="*/ 52 h 208"/>
              <a:gd name="T96" fmla="*/ 146 w 208"/>
              <a:gd name="T97" fmla="*/ 62 h 208"/>
              <a:gd name="T98" fmla="*/ 146 w 208"/>
              <a:gd name="T99" fmla="*/ 72 h 208"/>
              <a:gd name="T100" fmla="*/ 146 w 208"/>
              <a:gd name="T101" fmla="*/ 83 h 208"/>
              <a:gd name="T102" fmla="*/ 156 w 208"/>
              <a:gd name="T103" fmla="*/ 21 h 208"/>
              <a:gd name="T104" fmla="*/ 156 w 208"/>
              <a:gd name="T105" fmla="*/ 62 h 208"/>
              <a:gd name="T106" fmla="*/ 167 w 208"/>
              <a:gd name="T107" fmla="*/ 21 h 208"/>
              <a:gd name="T108" fmla="*/ 167 w 208"/>
              <a:gd name="T109" fmla="*/ 62 h 208"/>
              <a:gd name="T110" fmla="*/ 177 w 208"/>
              <a:gd name="T111" fmla="*/ 21 h 208"/>
              <a:gd name="T112" fmla="*/ 187 w 208"/>
              <a:gd name="T113" fmla="*/ 10 h 208"/>
              <a:gd name="T114" fmla="*/ 187 w 208"/>
              <a:gd name="T115" fmla="*/ 21 h 208"/>
              <a:gd name="T116" fmla="*/ 187 w 208"/>
              <a:gd name="T117" fmla="*/ 31 h 208"/>
              <a:gd name="T118" fmla="*/ 187 w 208"/>
              <a:gd name="T119" fmla="*/ 41 h 208"/>
              <a:gd name="T120" fmla="*/ 198 w 208"/>
              <a:gd name="T121" fmla="*/ 2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8" h="208">
                <a:moveTo>
                  <a:pt x="0" y="208"/>
                </a:moveTo>
                <a:cubicBezTo>
                  <a:pt x="0" y="0"/>
                  <a:pt x="0" y="0"/>
                  <a:pt x="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87"/>
                  <a:pt x="21" y="187"/>
                  <a:pt x="21" y="187"/>
                </a:cubicBezTo>
                <a:cubicBezTo>
                  <a:pt x="208" y="187"/>
                  <a:pt x="208" y="187"/>
                  <a:pt x="208" y="187"/>
                </a:cubicBezTo>
                <a:cubicBezTo>
                  <a:pt x="208" y="208"/>
                  <a:pt x="208" y="208"/>
                  <a:pt x="208" y="208"/>
                </a:cubicBezTo>
                <a:lnTo>
                  <a:pt x="0" y="208"/>
                </a:lnTo>
                <a:close/>
                <a:moveTo>
                  <a:pt x="29" y="23"/>
                </a:moveTo>
                <a:cubicBezTo>
                  <a:pt x="29" y="21"/>
                  <a:pt x="29" y="21"/>
                  <a:pt x="29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3"/>
                  <a:pt x="32" y="23"/>
                  <a:pt x="32" y="23"/>
                </a:cubicBezTo>
                <a:lnTo>
                  <a:pt x="29" y="23"/>
                </a:lnTo>
                <a:close/>
                <a:moveTo>
                  <a:pt x="29" y="65"/>
                </a:moveTo>
                <a:cubicBezTo>
                  <a:pt x="29" y="62"/>
                  <a:pt x="29" y="62"/>
                  <a:pt x="29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5"/>
                  <a:pt x="32" y="65"/>
                  <a:pt x="32" y="65"/>
                </a:cubicBezTo>
                <a:lnTo>
                  <a:pt x="29" y="65"/>
                </a:lnTo>
                <a:close/>
                <a:moveTo>
                  <a:pt x="29" y="106"/>
                </a:moveTo>
                <a:cubicBezTo>
                  <a:pt x="29" y="104"/>
                  <a:pt x="29" y="104"/>
                  <a:pt x="29" y="104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2" y="106"/>
                  <a:pt x="32" y="106"/>
                  <a:pt x="32" y="106"/>
                </a:cubicBezTo>
                <a:lnTo>
                  <a:pt x="29" y="106"/>
                </a:lnTo>
                <a:close/>
                <a:moveTo>
                  <a:pt x="32" y="176"/>
                </a:moveTo>
                <a:cubicBezTo>
                  <a:pt x="32" y="133"/>
                  <a:pt x="32" y="133"/>
                  <a:pt x="32" y="133"/>
                </a:cubicBezTo>
                <a:cubicBezTo>
                  <a:pt x="32" y="130"/>
                  <a:pt x="33" y="128"/>
                  <a:pt x="35" y="127"/>
                </a:cubicBezTo>
                <a:cubicBezTo>
                  <a:pt x="83" y="79"/>
                  <a:pt x="83" y="79"/>
                  <a:pt x="83" y="79"/>
                </a:cubicBezTo>
                <a:cubicBezTo>
                  <a:pt x="84" y="77"/>
                  <a:pt x="86" y="75"/>
                  <a:pt x="89" y="75"/>
                </a:cubicBezTo>
                <a:cubicBezTo>
                  <a:pt x="91" y="75"/>
                  <a:pt x="93" y="76"/>
                  <a:pt x="95" y="78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2" y="83"/>
                  <a:pt x="102" y="83"/>
                  <a:pt x="102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4" y="85"/>
                  <a:pt x="104" y="85"/>
                  <a:pt x="104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5" y="104"/>
                  <a:pt x="125" y="104"/>
                  <a:pt x="125" y="104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25" y="109"/>
                  <a:pt x="125" y="109"/>
                  <a:pt x="125" y="109"/>
                </a:cubicBezTo>
                <a:cubicBezTo>
                  <a:pt x="196" y="38"/>
                  <a:pt x="196" y="38"/>
                  <a:pt x="196" y="38"/>
                </a:cubicBezTo>
                <a:cubicBezTo>
                  <a:pt x="197" y="37"/>
                  <a:pt x="198" y="36"/>
                  <a:pt x="200" y="36"/>
                </a:cubicBezTo>
                <a:cubicBezTo>
                  <a:pt x="201" y="36"/>
                  <a:pt x="203" y="36"/>
                  <a:pt x="204" y="36"/>
                </a:cubicBezTo>
                <a:cubicBezTo>
                  <a:pt x="205" y="37"/>
                  <a:pt x="206" y="38"/>
                  <a:pt x="207" y="39"/>
                </a:cubicBezTo>
                <a:cubicBezTo>
                  <a:pt x="208" y="40"/>
                  <a:pt x="208" y="41"/>
                  <a:pt x="208" y="43"/>
                </a:cubicBezTo>
                <a:cubicBezTo>
                  <a:pt x="208" y="43"/>
                  <a:pt x="208" y="43"/>
                  <a:pt x="208" y="43"/>
                </a:cubicBezTo>
                <a:cubicBezTo>
                  <a:pt x="208" y="176"/>
                  <a:pt x="208" y="176"/>
                  <a:pt x="208" y="176"/>
                </a:cubicBezTo>
                <a:lnTo>
                  <a:pt x="32" y="176"/>
                </a:lnTo>
                <a:close/>
                <a:moveTo>
                  <a:pt x="40" y="23"/>
                </a:moveTo>
                <a:cubicBezTo>
                  <a:pt x="40" y="21"/>
                  <a:pt x="40" y="21"/>
                  <a:pt x="40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3"/>
                  <a:pt x="42" y="23"/>
                  <a:pt x="42" y="23"/>
                </a:cubicBezTo>
                <a:lnTo>
                  <a:pt x="40" y="23"/>
                </a:lnTo>
                <a:close/>
                <a:moveTo>
                  <a:pt x="40" y="65"/>
                </a:moveTo>
                <a:cubicBezTo>
                  <a:pt x="40" y="62"/>
                  <a:pt x="40" y="62"/>
                  <a:pt x="40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5"/>
                  <a:pt x="42" y="65"/>
                  <a:pt x="42" y="65"/>
                </a:cubicBezTo>
                <a:lnTo>
                  <a:pt x="40" y="65"/>
                </a:lnTo>
                <a:close/>
                <a:moveTo>
                  <a:pt x="40" y="106"/>
                </a:moveTo>
                <a:cubicBezTo>
                  <a:pt x="40" y="104"/>
                  <a:pt x="40" y="104"/>
                  <a:pt x="40" y="104"/>
                </a:cubicBezTo>
                <a:cubicBezTo>
                  <a:pt x="42" y="104"/>
                  <a:pt x="42" y="104"/>
                  <a:pt x="42" y="104"/>
                </a:cubicBezTo>
                <a:cubicBezTo>
                  <a:pt x="42" y="106"/>
                  <a:pt x="42" y="106"/>
                  <a:pt x="42" y="106"/>
                </a:cubicBezTo>
                <a:lnTo>
                  <a:pt x="40" y="106"/>
                </a:lnTo>
                <a:close/>
                <a:moveTo>
                  <a:pt x="50" y="23"/>
                </a:moveTo>
                <a:cubicBezTo>
                  <a:pt x="50" y="21"/>
                  <a:pt x="50" y="21"/>
                  <a:pt x="50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3"/>
                  <a:pt x="52" y="23"/>
                  <a:pt x="52" y="23"/>
                </a:cubicBezTo>
                <a:lnTo>
                  <a:pt x="50" y="23"/>
                </a:lnTo>
                <a:close/>
                <a:moveTo>
                  <a:pt x="50" y="65"/>
                </a:moveTo>
                <a:cubicBezTo>
                  <a:pt x="50" y="62"/>
                  <a:pt x="50" y="62"/>
                  <a:pt x="50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5"/>
                  <a:pt x="52" y="65"/>
                  <a:pt x="52" y="65"/>
                </a:cubicBezTo>
                <a:lnTo>
                  <a:pt x="50" y="65"/>
                </a:lnTo>
                <a:close/>
                <a:moveTo>
                  <a:pt x="50" y="106"/>
                </a:moveTo>
                <a:cubicBezTo>
                  <a:pt x="50" y="104"/>
                  <a:pt x="50" y="104"/>
                  <a:pt x="50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2" y="106"/>
                  <a:pt x="52" y="106"/>
                  <a:pt x="52" y="106"/>
                </a:cubicBezTo>
                <a:lnTo>
                  <a:pt x="50" y="106"/>
                </a:lnTo>
                <a:close/>
                <a:moveTo>
                  <a:pt x="60" y="13"/>
                </a:moveTo>
                <a:cubicBezTo>
                  <a:pt x="60" y="10"/>
                  <a:pt x="60" y="10"/>
                  <a:pt x="60" y="10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13"/>
                  <a:pt x="63" y="13"/>
                  <a:pt x="63" y="13"/>
                </a:cubicBezTo>
                <a:lnTo>
                  <a:pt x="60" y="13"/>
                </a:lnTo>
                <a:close/>
                <a:moveTo>
                  <a:pt x="60" y="23"/>
                </a:moveTo>
                <a:cubicBezTo>
                  <a:pt x="60" y="21"/>
                  <a:pt x="60" y="21"/>
                  <a:pt x="60" y="21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3"/>
                  <a:pt x="63" y="23"/>
                  <a:pt x="63" y="23"/>
                </a:cubicBezTo>
                <a:lnTo>
                  <a:pt x="60" y="23"/>
                </a:lnTo>
                <a:close/>
                <a:moveTo>
                  <a:pt x="60" y="34"/>
                </a:moveTo>
                <a:cubicBezTo>
                  <a:pt x="60" y="31"/>
                  <a:pt x="60" y="31"/>
                  <a:pt x="60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4"/>
                  <a:pt x="63" y="34"/>
                  <a:pt x="63" y="34"/>
                </a:cubicBezTo>
                <a:lnTo>
                  <a:pt x="60" y="34"/>
                </a:lnTo>
                <a:close/>
                <a:moveTo>
                  <a:pt x="60" y="44"/>
                </a:moveTo>
                <a:cubicBezTo>
                  <a:pt x="60" y="41"/>
                  <a:pt x="60" y="41"/>
                  <a:pt x="60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4"/>
                  <a:pt x="63" y="44"/>
                  <a:pt x="63" y="44"/>
                </a:cubicBezTo>
                <a:lnTo>
                  <a:pt x="60" y="44"/>
                </a:lnTo>
                <a:close/>
                <a:moveTo>
                  <a:pt x="60" y="54"/>
                </a:moveTo>
                <a:cubicBezTo>
                  <a:pt x="60" y="52"/>
                  <a:pt x="60" y="52"/>
                  <a:pt x="60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4"/>
                  <a:pt x="63" y="54"/>
                  <a:pt x="63" y="54"/>
                </a:cubicBezTo>
                <a:lnTo>
                  <a:pt x="60" y="54"/>
                </a:lnTo>
                <a:close/>
                <a:moveTo>
                  <a:pt x="60" y="65"/>
                </a:moveTo>
                <a:cubicBezTo>
                  <a:pt x="60" y="62"/>
                  <a:pt x="60" y="62"/>
                  <a:pt x="60" y="62"/>
                </a:cubicBezTo>
                <a:cubicBezTo>
                  <a:pt x="63" y="62"/>
                  <a:pt x="63" y="62"/>
                  <a:pt x="63" y="62"/>
                </a:cubicBezTo>
                <a:cubicBezTo>
                  <a:pt x="63" y="65"/>
                  <a:pt x="63" y="65"/>
                  <a:pt x="63" y="65"/>
                </a:cubicBezTo>
                <a:lnTo>
                  <a:pt x="60" y="65"/>
                </a:lnTo>
                <a:close/>
                <a:moveTo>
                  <a:pt x="60" y="75"/>
                </a:moveTo>
                <a:cubicBezTo>
                  <a:pt x="60" y="72"/>
                  <a:pt x="60" y="72"/>
                  <a:pt x="60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3" y="75"/>
                  <a:pt x="63" y="75"/>
                  <a:pt x="63" y="75"/>
                </a:cubicBezTo>
                <a:lnTo>
                  <a:pt x="60" y="75"/>
                </a:lnTo>
                <a:close/>
                <a:moveTo>
                  <a:pt x="60" y="85"/>
                </a:moveTo>
                <a:cubicBezTo>
                  <a:pt x="60" y="83"/>
                  <a:pt x="60" y="83"/>
                  <a:pt x="60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5"/>
                  <a:pt x="63" y="85"/>
                  <a:pt x="63" y="85"/>
                </a:cubicBezTo>
                <a:lnTo>
                  <a:pt x="60" y="85"/>
                </a:lnTo>
                <a:close/>
                <a:moveTo>
                  <a:pt x="60" y="96"/>
                </a:moveTo>
                <a:cubicBezTo>
                  <a:pt x="60" y="93"/>
                  <a:pt x="60" y="93"/>
                  <a:pt x="60" y="93"/>
                </a:cubicBezTo>
                <a:cubicBezTo>
                  <a:pt x="63" y="93"/>
                  <a:pt x="63" y="93"/>
                  <a:pt x="63" y="93"/>
                </a:cubicBezTo>
                <a:cubicBezTo>
                  <a:pt x="63" y="96"/>
                  <a:pt x="63" y="96"/>
                  <a:pt x="63" y="96"/>
                </a:cubicBezTo>
                <a:lnTo>
                  <a:pt x="60" y="96"/>
                </a:lnTo>
                <a:close/>
                <a:moveTo>
                  <a:pt x="71" y="23"/>
                </a:moveTo>
                <a:cubicBezTo>
                  <a:pt x="71" y="21"/>
                  <a:pt x="71" y="21"/>
                  <a:pt x="71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23"/>
                  <a:pt x="73" y="23"/>
                  <a:pt x="73" y="23"/>
                </a:cubicBezTo>
                <a:lnTo>
                  <a:pt x="71" y="23"/>
                </a:lnTo>
                <a:close/>
                <a:moveTo>
                  <a:pt x="71" y="65"/>
                </a:moveTo>
                <a:cubicBezTo>
                  <a:pt x="71" y="62"/>
                  <a:pt x="71" y="62"/>
                  <a:pt x="71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5"/>
                  <a:pt x="73" y="65"/>
                  <a:pt x="73" y="65"/>
                </a:cubicBezTo>
                <a:lnTo>
                  <a:pt x="71" y="65"/>
                </a:lnTo>
                <a:close/>
                <a:moveTo>
                  <a:pt x="81" y="23"/>
                </a:moveTo>
                <a:cubicBezTo>
                  <a:pt x="81" y="21"/>
                  <a:pt x="81" y="21"/>
                  <a:pt x="81" y="21"/>
                </a:cubicBezTo>
                <a:cubicBezTo>
                  <a:pt x="84" y="21"/>
                  <a:pt x="84" y="21"/>
                  <a:pt x="84" y="21"/>
                </a:cubicBezTo>
                <a:cubicBezTo>
                  <a:pt x="84" y="23"/>
                  <a:pt x="84" y="23"/>
                  <a:pt x="84" y="23"/>
                </a:cubicBezTo>
                <a:lnTo>
                  <a:pt x="81" y="23"/>
                </a:lnTo>
                <a:close/>
                <a:moveTo>
                  <a:pt x="81" y="65"/>
                </a:moveTo>
                <a:cubicBezTo>
                  <a:pt x="81" y="62"/>
                  <a:pt x="81" y="62"/>
                  <a:pt x="81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5"/>
                  <a:pt x="84" y="65"/>
                  <a:pt x="84" y="65"/>
                </a:cubicBezTo>
                <a:lnTo>
                  <a:pt x="81" y="65"/>
                </a:lnTo>
                <a:close/>
                <a:moveTo>
                  <a:pt x="91" y="23"/>
                </a:moveTo>
                <a:cubicBezTo>
                  <a:pt x="91" y="21"/>
                  <a:pt x="91" y="21"/>
                  <a:pt x="91" y="21"/>
                </a:cubicBezTo>
                <a:cubicBezTo>
                  <a:pt x="94" y="21"/>
                  <a:pt x="94" y="21"/>
                  <a:pt x="94" y="21"/>
                </a:cubicBezTo>
                <a:cubicBezTo>
                  <a:pt x="94" y="23"/>
                  <a:pt x="94" y="23"/>
                  <a:pt x="94" y="23"/>
                </a:cubicBezTo>
                <a:lnTo>
                  <a:pt x="91" y="23"/>
                </a:lnTo>
                <a:close/>
                <a:moveTo>
                  <a:pt x="91" y="65"/>
                </a:moveTo>
                <a:cubicBezTo>
                  <a:pt x="91" y="62"/>
                  <a:pt x="91" y="62"/>
                  <a:pt x="91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5"/>
                  <a:pt x="94" y="65"/>
                  <a:pt x="94" y="65"/>
                </a:cubicBezTo>
                <a:lnTo>
                  <a:pt x="91" y="65"/>
                </a:lnTo>
                <a:close/>
                <a:moveTo>
                  <a:pt x="102" y="13"/>
                </a:moveTo>
                <a:cubicBezTo>
                  <a:pt x="102" y="10"/>
                  <a:pt x="102" y="10"/>
                  <a:pt x="102" y="10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104" y="13"/>
                  <a:pt x="104" y="13"/>
                  <a:pt x="104" y="13"/>
                </a:cubicBezTo>
                <a:lnTo>
                  <a:pt x="102" y="13"/>
                </a:lnTo>
                <a:close/>
                <a:moveTo>
                  <a:pt x="102" y="23"/>
                </a:moveTo>
                <a:cubicBezTo>
                  <a:pt x="102" y="21"/>
                  <a:pt x="102" y="21"/>
                  <a:pt x="102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3"/>
                  <a:pt x="104" y="23"/>
                  <a:pt x="104" y="23"/>
                </a:cubicBezTo>
                <a:lnTo>
                  <a:pt x="102" y="23"/>
                </a:lnTo>
                <a:close/>
                <a:moveTo>
                  <a:pt x="102" y="34"/>
                </a:moveTo>
                <a:cubicBezTo>
                  <a:pt x="102" y="31"/>
                  <a:pt x="102" y="31"/>
                  <a:pt x="102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4"/>
                  <a:pt x="104" y="34"/>
                  <a:pt x="104" y="34"/>
                </a:cubicBezTo>
                <a:lnTo>
                  <a:pt x="102" y="34"/>
                </a:lnTo>
                <a:close/>
                <a:moveTo>
                  <a:pt x="102" y="44"/>
                </a:moveTo>
                <a:cubicBezTo>
                  <a:pt x="102" y="41"/>
                  <a:pt x="102" y="41"/>
                  <a:pt x="102" y="41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4"/>
                  <a:pt x="104" y="44"/>
                  <a:pt x="104" y="44"/>
                </a:cubicBezTo>
                <a:lnTo>
                  <a:pt x="102" y="44"/>
                </a:lnTo>
                <a:close/>
                <a:moveTo>
                  <a:pt x="102" y="54"/>
                </a:moveTo>
                <a:cubicBezTo>
                  <a:pt x="102" y="52"/>
                  <a:pt x="102" y="52"/>
                  <a:pt x="102" y="52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4" y="54"/>
                  <a:pt x="104" y="54"/>
                  <a:pt x="104" y="54"/>
                </a:cubicBezTo>
                <a:lnTo>
                  <a:pt x="102" y="54"/>
                </a:lnTo>
                <a:close/>
                <a:moveTo>
                  <a:pt x="102" y="65"/>
                </a:moveTo>
                <a:cubicBezTo>
                  <a:pt x="102" y="62"/>
                  <a:pt x="102" y="62"/>
                  <a:pt x="102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4" y="65"/>
                  <a:pt x="104" y="65"/>
                  <a:pt x="104" y="65"/>
                </a:cubicBezTo>
                <a:lnTo>
                  <a:pt x="102" y="65"/>
                </a:lnTo>
                <a:close/>
                <a:moveTo>
                  <a:pt x="102" y="75"/>
                </a:moveTo>
                <a:cubicBezTo>
                  <a:pt x="102" y="72"/>
                  <a:pt x="102" y="72"/>
                  <a:pt x="102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75"/>
                  <a:pt x="104" y="75"/>
                  <a:pt x="104" y="75"/>
                </a:cubicBezTo>
                <a:lnTo>
                  <a:pt x="102" y="75"/>
                </a:lnTo>
                <a:close/>
                <a:moveTo>
                  <a:pt x="112" y="23"/>
                </a:moveTo>
                <a:cubicBezTo>
                  <a:pt x="112" y="21"/>
                  <a:pt x="112" y="21"/>
                  <a:pt x="112" y="21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5" y="23"/>
                  <a:pt x="115" y="23"/>
                  <a:pt x="115" y="23"/>
                </a:cubicBezTo>
                <a:lnTo>
                  <a:pt x="112" y="23"/>
                </a:lnTo>
                <a:close/>
                <a:moveTo>
                  <a:pt x="112" y="65"/>
                </a:moveTo>
                <a:cubicBezTo>
                  <a:pt x="112" y="62"/>
                  <a:pt x="112" y="62"/>
                  <a:pt x="112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5"/>
                  <a:pt x="115" y="65"/>
                  <a:pt x="115" y="65"/>
                </a:cubicBezTo>
                <a:lnTo>
                  <a:pt x="112" y="65"/>
                </a:lnTo>
                <a:close/>
                <a:moveTo>
                  <a:pt x="123" y="23"/>
                </a:moveTo>
                <a:cubicBezTo>
                  <a:pt x="123" y="21"/>
                  <a:pt x="123" y="21"/>
                  <a:pt x="123" y="21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3"/>
                  <a:pt x="125" y="23"/>
                  <a:pt x="125" y="23"/>
                </a:cubicBezTo>
                <a:lnTo>
                  <a:pt x="123" y="23"/>
                </a:lnTo>
                <a:close/>
                <a:moveTo>
                  <a:pt x="123" y="65"/>
                </a:moveTo>
                <a:cubicBezTo>
                  <a:pt x="123" y="62"/>
                  <a:pt x="123" y="62"/>
                  <a:pt x="123" y="62"/>
                </a:cubicBezTo>
                <a:cubicBezTo>
                  <a:pt x="125" y="62"/>
                  <a:pt x="125" y="62"/>
                  <a:pt x="125" y="62"/>
                </a:cubicBezTo>
                <a:cubicBezTo>
                  <a:pt x="125" y="65"/>
                  <a:pt x="125" y="65"/>
                  <a:pt x="125" y="65"/>
                </a:cubicBezTo>
                <a:lnTo>
                  <a:pt x="123" y="65"/>
                </a:lnTo>
                <a:close/>
                <a:moveTo>
                  <a:pt x="133" y="23"/>
                </a:moveTo>
                <a:cubicBezTo>
                  <a:pt x="133" y="21"/>
                  <a:pt x="133" y="21"/>
                  <a:pt x="133" y="21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6" y="23"/>
                  <a:pt x="136" y="23"/>
                  <a:pt x="136" y="23"/>
                </a:cubicBezTo>
                <a:lnTo>
                  <a:pt x="133" y="23"/>
                </a:lnTo>
                <a:close/>
                <a:moveTo>
                  <a:pt x="133" y="65"/>
                </a:moveTo>
                <a:cubicBezTo>
                  <a:pt x="133" y="62"/>
                  <a:pt x="133" y="62"/>
                  <a:pt x="133" y="62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36" y="65"/>
                  <a:pt x="136" y="65"/>
                  <a:pt x="136" y="65"/>
                </a:cubicBezTo>
                <a:lnTo>
                  <a:pt x="133" y="65"/>
                </a:lnTo>
                <a:close/>
                <a:moveTo>
                  <a:pt x="143" y="13"/>
                </a:moveTo>
                <a:cubicBezTo>
                  <a:pt x="143" y="10"/>
                  <a:pt x="143" y="10"/>
                  <a:pt x="143" y="10"/>
                </a:cubicBezTo>
                <a:cubicBezTo>
                  <a:pt x="146" y="10"/>
                  <a:pt x="146" y="10"/>
                  <a:pt x="146" y="10"/>
                </a:cubicBezTo>
                <a:cubicBezTo>
                  <a:pt x="146" y="13"/>
                  <a:pt x="146" y="13"/>
                  <a:pt x="146" y="13"/>
                </a:cubicBezTo>
                <a:lnTo>
                  <a:pt x="143" y="13"/>
                </a:lnTo>
                <a:close/>
                <a:moveTo>
                  <a:pt x="143" y="23"/>
                </a:moveTo>
                <a:cubicBezTo>
                  <a:pt x="143" y="21"/>
                  <a:pt x="143" y="21"/>
                  <a:pt x="143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6" y="23"/>
                  <a:pt x="146" y="23"/>
                  <a:pt x="146" y="23"/>
                </a:cubicBezTo>
                <a:lnTo>
                  <a:pt x="143" y="23"/>
                </a:lnTo>
                <a:close/>
                <a:moveTo>
                  <a:pt x="143" y="34"/>
                </a:moveTo>
                <a:cubicBezTo>
                  <a:pt x="143" y="31"/>
                  <a:pt x="143" y="31"/>
                  <a:pt x="143" y="31"/>
                </a:cubicBezTo>
                <a:cubicBezTo>
                  <a:pt x="146" y="31"/>
                  <a:pt x="146" y="31"/>
                  <a:pt x="146" y="31"/>
                </a:cubicBezTo>
                <a:cubicBezTo>
                  <a:pt x="146" y="34"/>
                  <a:pt x="146" y="34"/>
                  <a:pt x="146" y="34"/>
                </a:cubicBezTo>
                <a:lnTo>
                  <a:pt x="143" y="34"/>
                </a:lnTo>
                <a:close/>
                <a:moveTo>
                  <a:pt x="143" y="44"/>
                </a:moveTo>
                <a:cubicBezTo>
                  <a:pt x="143" y="41"/>
                  <a:pt x="143" y="41"/>
                  <a:pt x="143" y="41"/>
                </a:cubicBezTo>
                <a:cubicBezTo>
                  <a:pt x="146" y="41"/>
                  <a:pt x="146" y="41"/>
                  <a:pt x="146" y="41"/>
                </a:cubicBezTo>
                <a:cubicBezTo>
                  <a:pt x="146" y="44"/>
                  <a:pt x="146" y="44"/>
                  <a:pt x="146" y="44"/>
                </a:cubicBezTo>
                <a:lnTo>
                  <a:pt x="143" y="44"/>
                </a:lnTo>
                <a:close/>
                <a:moveTo>
                  <a:pt x="143" y="54"/>
                </a:moveTo>
                <a:cubicBezTo>
                  <a:pt x="143" y="52"/>
                  <a:pt x="143" y="52"/>
                  <a:pt x="143" y="52"/>
                </a:cubicBezTo>
                <a:cubicBezTo>
                  <a:pt x="146" y="52"/>
                  <a:pt x="146" y="52"/>
                  <a:pt x="146" y="52"/>
                </a:cubicBezTo>
                <a:cubicBezTo>
                  <a:pt x="146" y="54"/>
                  <a:pt x="146" y="54"/>
                  <a:pt x="146" y="54"/>
                </a:cubicBezTo>
                <a:lnTo>
                  <a:pt x="143" y="54"/>
                </a:lnTo>
                <a:close/>
                <a:moveTo>
                  <a:pt x="143" y="65"/>
                </a:moveTo>
                <a:cubicBezTo>
                  <a:pt x="143" y="62"/>
                  <a:pt x="143" y="62"/>
                  <a:pt x="143" y="62"/>
                </a:cubicBezTo>
                <a:cubicBezTo>
                  <a:pt x="146" y="62"/>
                  <a:pt x="146" y="62"/>
                  <a:pt x="146" y="62"/>
                </a:cubicBezTo>
                <a:cubicBezTo>
                  <a:pt x="146" y="65"/>
                  <a:pt x="146" y="65"/>
                  <a:pt x="146" y="65"/>
                </a:cubicBezTo>
                <a:lnTo>
                  <a:pt x="143" y="65"/>
                </a:lnTo>
                <a:close/>
                <a:moveTo>
                  <a:pt x="143" y="75"/>
                </a:moveTo>
                <a:cubicBezTo>
                  <a:pt x="143" y="72"/>
                  <a:pt x="143" y="72"/>
                  <a:pt x="143" y="72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46" y="75"/>
                  <a:pt x="146" y="75"/>
                  <a:pt x="146" y="75"/>
                </a:cubicBezTo>
                <a:lnTo>
                  <a:pt x="143" y="75"/>
                </a:lnTo>
                <a:close/>
                <a:moveTo>
                  <a:pt x="143" y="85"/>
                </a:moveTo>
                <a:cubicBezTo>
                  <a:pt x="143" y="83"/>
                  <a:pt x="143" y="83"/>
                  <a:pt x="143" y="83"/>
                </a:cubicBezTo>
                <a:cubicBezTo>
                  <a:pt x="146" y="83"/>
                  <a:pt x="146" y="83"/>
                  <a:pt x="146" y="83"/>
                </a:cubicBezTo>
                <a:cubicBezTo>
                  <a:pt x="146" y="85"/>
                  <a:pt x="146" y="85"/>
                  <a:pt x="146" y="85"/>
                </a:cubicBezTo>
                <a:lnTo>
                  <a:pt x="143" y="85"/>
                </a:lnTo>
                <a:close/>
                <a:moveTo>
                  <a:pt x="154" y="23"/>
                </a:moveTo>
                <a:cubicBezTo>
                  <a:pt x="154" y="21"/>
                  <a:pt x="154" y="21"/>
                  <a:pt x="154" y="21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56" y="23"/>
                  <a:pt x="156" y="23"/>
                  <a:pt x="156" y="23"/>
                </a:cubicBezTo>
                <a:lnTo>
                  <a:pt x="154" y="23"/>
                </a:lnTo>
                <a:close/>
                <a:moveTo>
                  <a:pt x="154" y="65"/>
                </a:moveTo>
                <a:cubicBezTo>
                  <a:pt x="154" y="62"/>
                  <a:pt x="154" y="62"/>
                  <a:pt x="154" y="62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56" y="65"/>
                  <a:pt x="156" y="65"/>
                  <a:pt x="156" y="65"/>
                </a:cubicBezTo>
                <a:lnTo>
                  <a:pt x="154" y="65"/>
                </a:lnTo>
                <a:close/>
                <a:moveTo>
                  <a:pt x="164" y="23"/>
                </a:moveTo>
                <a:cubicBezTo>
                  <a:pt x="164" y="21"/>
                  <a:pt x="164" y="21"/>
                  <a:pt x="164" y="21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3"/>
                  <a:pt x="167" y="23"/>
                  <a:pt x="167" y="23"/>
                </a:cubicBezTo>
                <a:lnTo>
                  <a:pt x="164" y="23"/>
                </a:lnTo>
                <a:close/>
                <a:moveTo>
                  <a:pt x="164" y="65"/>
                </a:moveTo>
                <a:cubicBezTo>
                  <a:pt x="164" y="62"/>
                  <a:pt x="164" y="62"/>
                  <a:pt x="164" y="62"/>
                </a:cubicBezTo>
                <a:cubicBezTo>
                  <a:pt x="167" y="62"/>
                  <a:pt x="167" y="62"/>
                  <a:pt x="167" y="62"/>
                </a:cubicBezTo>
                <a:cubicBezTo>
                  <a:pt x="167" y="65"/>
                  <a:pt x="167" y="65"/>
                  <a:pt x="167" y="65"/>
                </a:cubicBezTo>
                <a:lnTo>
                  <a:pt x="164" y="65"/>
                </a:lnTo>
                <a:close/>
                <a:moveTo>
                  <a:pt x="174" y="23"/>
                </a:moveTo>
                <a:cubicBezTo>
                  <a:pt x="174" y="21"/>
                  <a:pt x="174" y="21"/>
                  <a:pt x="174" y="21"/>
                </a:cubicBezTo>
                <a:cubicBezTo>
                  <a:pt x="177" y="21"/>
                  <a:pt x="177" y="21"/>
                  <a:pt x="177" y="21"/>
                </a:cubicBezTo>
                <a:cubicBezTo>
                  <a:pt x="177" y="23"/>
                  <a:pt x="177" y="23"/>
                  <a:pt x="177" y="23"/>
                </a:cubicBezTo>
                <a:lnTo>
                  <a:pt x="174" y="23"/>
                </a:lnTo>
                <a:close/>
                <a:moveTo>
                  <a:pt x="185" y="13"/>
                </a:moveTo>
                <a:cubicBezTo>
                  <a:pt x="185" y="10"/>
                  <a:pt x="185" y="10"/>
                  <a:pt x="185" y="10"/>
                </a:cubicBezTo>
                <a:cubicBezTo>
                  <a:pt x="187" y="10"/>
                  <a:pt x="187" y="10"/>
                  <a:pt x="187" y="10"/>
                </a:cubicBezTo>
                <a:cubicBezTo>
                  <a:pt x="187" y="13"/>
                  <a:pt x="187" y="13"/>
                  <a:pt x="187" y="13"/>
                </a:cubicBezTo>
                <a:lnTo>
                  <a:pt x="185" y="13"/>
                </a:lnTo>
                <a:close/>
                <a:moveTo>
                  <a:pt x="185" y="23"/>
                </a:moveTo>
                <a:cubicBezTo>
                  <a:pt x="185" y="21"/>
                  <a:pt x="185" y="21"/>
                  <a:pt x="185" y="21"/>
                </a:cubicBezTo>
                <a:cubicBezTo>
                  <a:pt x="187" y="21"/>
                  <a:pt x="187" y="21"/>
                  <a:pt x="187" y="21"/>
                </a:cubicBezTo>
                <a:cubicBezTo>
                  <a:pt x="187" y="23"/>
                  <a:pt x="187" y="23"/>
                  <a:pt x="187" y="23"/>
                </a:cubicBezTo>
                <a:lnTo>
                  <a:pt x="185" y="23"/>
                </a:lnTo>
                <a:close/>
                <a:moveTo>
                  <a:pt x="185" y="34"/>
                </a:moveTo>
                <a:cubicBezTo>
                  <a:pt x="185" y="31"/>
                  <a:pt x="185" y="31"/>
                  <a:pt x="185" y="31"/>
                </a:cubicBezTo>
                <a:cubicBezTo>
                  <a:pt x="187" y="31"/>
                  <a:pt x="187" y="31"/>
                  <a:pt x="187" y="31"/>
                </a:cubicBezTo>
                <a:cubicBezTo>
                  <a:pt x="187" y="34"/>
                  <a:pt x="187" y="34"/>
                  <a:pt x="187" y="34"/>
                </a:cubicBezTo>
                <a:lnTo>
                  <a:pt x="185" y="34"/>
                </a:lnTo>
                <a:close/>
                <a:moveTo>
                  <a:pt x="185" y="44"/>
                </a:moveTo>
                <a:cubicBezTo>
                  <a:pt x="185" y="41"/>
                  <a:pt x="185" y="41"/>
                  <a:pt x="185" y="41"/>
                </a:cubicBezTo>
                <a:cubicBezTo>
                  <a:pt x="187" y="41"/>
                  <a:pt x="187" y="41"/>
                  <a:pt x="187" y="41"/>
                </a:cubicBezTo>
                <a:cubicBezTo>
                  <a:pt x="187" y="44"/>
                  <a:pt x="187" y="44"/>
                  <a:pt x="187" y="44"/>
                </a:cubicBezTo>
                <a:lnTo>
                  <a:pt x="185" y="44"/>
                </a:lnTo>
                <a:close/>
                <a:moveTo>
                  <a:pt x="196" y="23"/>
                </a:moveTo>
                <a:cubicBezTo>
                  <a:pt x="196" y="21"/>
                  <a:pt x="196" y="21"/>
                  <a:pt x="196" y="21"/>
                </a:cubicBezTo>
                <a:cubicBezTo>
                  <a:pt x="198" y="21"/>
                  <a:pt x="198" y="21"/>
                  <a:pt x="198" y="21"/>
                </a:cubicBezTo>
                <a:cubicBezTo>
                  <a:pt x="198" y="23"/>
                  <a:pt x="198" y="23"/>
                  <a:pt x="198" y="23"/>
                </a:cubicBezTo>
                <a:lnTo>
                  <a:pt x="196" y="2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99060" tIns="49530" rIns="99060" bIns="4953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16">
              <a:latin typeface="+mn-lt"/>
              <a:cs typeface="+mn-cs"/>
            </a:endParaRPr>
          </a:p>
        </p:txBody>
      </p:sp>
    </p:spTree>
  </p:cSld>
  <p:clrMapOvr>
    <a:masterClrMapping/>
  </p:clrMapOvr>
  <p:transition spd="slow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Placeholder 4">
            <a:extLst>
              <a:ext uri="{FF2B5EF4-FFF2-40B4-BE49-F238E27FC236}">
                <a16:creationId xmlns:a16="http://schemas.microsoft.com/office/drawing/2014/main" id="{DC48CEBA-BB1B-48C8-BB3C-4DE4810755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>
              <a:latin typeface="Lato" panose="020F050202020403020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719A1-4C2D-4EB1-ADCA-03D38D909EA7}"/>
              </a:ext>
            </a:extLst>
          </p:cNvPr>
          <p:cNvSpPr txBox="1"/>
          <p:nvPr/>
        </p:nvSpPr>
        <p:spPr>
          <a:xfrm>
            <a:off x="979488" y="1709738"/>
            <a:ext cx="184150" cy="300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BFCC6A-642A-423E-9870-307FCC72D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 advClick="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Placeholder 1">
            <a:extLst>
              <a:ext uri="{FF2B5EF4-FFF2-40B4-BE49-F238E27FC236}">
                <a16:creationId xmlns:a16="http://schemas.microsoft.com/office/drawing/2014/main" id="{0D67D22D-6AE9-4077-905B-B0265045D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Список литературы</a:t>
            </a:r>
            <a:endParaRPr lang="ar-SA" altLang="ru-RU">
              <a:latin typeface="Lato Light"/>
              <a:ea typeface="Open Sans Light"/>
            </a:endParaRPr>
          </a:p>
        </p:txBody>
      </p:sp>
      <p:sp>
        <p:nvSpPr>
          <p:cNvPr id="30723" name="Text Placeholder 4">
            <a:extLst>
              <a:ext uri="{FF2B5EF4-FFF2-40B4-BE49-F238E27FC236}">
                <a16:creationId xmlns:a16="http://schemas.microsoft.com/office/drawing/2014/main" id="{DC48CEBA-BB1B-48C8-BB3C-4DE4810755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2" y="2009775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ru-RU" dirty="0">
                <a:latin typeface="Lato" panose="020F0502020204030203"/>
              </a:rPr>
              <a:t>NYT “Hans </a:t>
            </a:r>
            <a:r>
              <a:rPr lang="en-US" altLang="ru-RU" dirty="0" err="1">
                <a:latin typeface="Lato" panose="020F0502020204030203"/>
              </a:rPr>
              <a:t>Rosling</a:t>
            </a:r>
            <a:r>
              <a:rPr lang="en-US" altLang="ru-RU" dirty="0">
                <a:latin typeface="Lato" panose="020F0502020204030203"/>
              </a:rPr>
              <a:t>, Swedish Doctor and Pop-Star Statistician, Dies at 68” Feb 9, 2017 - </a:t>
            </a:r>
            <a:r>
              <a:rPr lang="en-US" dirty="0">
                <a:hlinkClick r:id="rId2"/>
              </a:rPr>
              <a:t>https://www.nytimes.com/2017/02/09/world/europe/hans-rosling-dead-statistician.html</a:t>
            </a:r>
            <a:endParaRPr lang="ru-RU" altLang="ru-RU" dirty="0">
              <a:latin typeface="Lato" panose="020F050202020403020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719A1-4C2D-4EB1-ADCA-03D38D909EA7}"/>
              </a:ext>
            </a:extLst>
          </p:cNvPr>
          <p:cNvSpPr txBox="1"/>
          <p:nvPr/>
        </p:nvSpPr>
        <p:spPr>
          <a:xfrm>
            <a:off x="979488" y="1709738"/>
            <a:ext cx="184150" cy="300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35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706517"/>
      </p:ext>
    </p:extLst>
  </p:cSld>
  <p:clrMapOvr>
    <a:masterClrMapping/>
  </p:clrMapOvr>
  <p:transition spd="slow" advClick="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Placeholder 1">
            <a:extLst>
              <a:ext uri="{FF2B5EF4-FFF2-40B4-BE49-F238E27FC236}">
                <a16:creationId xmlns:a16="http://schemas.microsoft.com/office/drawing/2014/main" id="{B78A56D0-26C1-4C42-827A-4AAF1DC886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Кроссплатформенность</a:t>
            </a:r>
            <a:endParaRPr lang="ar-SA" altLang="ru-RU">
              <a:latin typeface="Lato Light"/>
              <a:ea typeface="Open Sans Light"/>
            </a:endParaRPr>
          </a:p>
        </p:txBody>
      </p:sp>
      <p:sp>
        <p:nvSpPr>
          <p:cNvPr id="31747" name="Text Placeholder 4">
            <a:extLst>
              <a:ext uri="{FF2B5EF4-FFF2-40B4-BE49-F238E27FC236}">
                <a16:creationId xmlns:a16="http://schemas.microsoft.com/office/drawing/2014/main" id="{FA9DD7A5-2B2A-4349-B0D5-1232781D3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sz="1600">
                <a:latin typeface="Lato" panose="020F0502020204030203"/>
                <a:ea typeface="Open Sans"/>
                <a:cs typeface="Open Sans"/>
              </a:rPr>
              <a:t>Пример работы программы на платформе </a:t>
            </a:r>
            <a:r>
              <a:rPr lang="en-US" altLang="ru-RU" sz="1600">
                <a:latin typeface="Lato" panose="020F0502020204030203"/>
                <a:ea typeface="Open Sans"/>
                <a:cs typeface="Open Sans"/>
              </a:rPr>
              <a:t>Linux</a:t>
            </a:r>
          </a:p>
        </p:txBody>
      </p:sp>
      <p:pic>
        <p:nvPicPr>
          <p:cNvPr id="2051" name="Picture 3" descr="C:\Users\Sony\Downloads\ubuntu_virtual.gif">
            <a:extLst>
              <a:ext uri="{FF2B5EF4-FFF2-40B4-BE49-F238E27FC236}">
                <a16:creationId xmlns:a16="http://schemas.microsoft.com/office/drawing/2014/main" id="{0D430F9F-A3A3-4629-9ED4-C6918BDDD4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80866"/>
            <a:ext cx="5736046" cy="3508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 advClick="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Placeholder 1">
            <a:extLst>
              <a:ext uri="{FF2B5EF4-FFF2-40B4-BE49-F238E27FC236}">
                <a16:creationId xmlns:a16="http://schemas.microsoft.com/office/drawing/2014/main" id="{942FB9B8-7233-42FD-B6BC-3FBC5A12AA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621842" y="269646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dirty="0">
                <a:latin typeface="Lato Light"/>
                <a:ea typeface="Open Sans Light"/>
              </a:rPr>
              <a:t>Статические графики</a:t>
            </a:r>
            <a:endParaRPr lang="ar-SA" altLang="ru-RU" dirty="0">
              <a:latin typeface="Lato Light"/>
              <a:ea typeface="Open Sans Light"/>
            </a:endParaRPr>
          </a:p>
        </p:txBody>
      </p:sp>
      <p:sp>
        <p:nvSpPr>
          <p:cNvPr id="32771" name="Text Placeholder 4">
            <a:extLst>
              <a:ext uri="{FF2B5EF4-FFF2-40B4-BE49-F238E27FC236}">
                <a16:creationId xmlns:a16="http://schemas.microsoft.com/office/drawing/2014/main" id="{049FED18-91D3-42CD-A610-256DA639E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621842" y="827202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dirty="0">
              <a:latin typeface="Lato" panose="020F0502020204030203"/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52F8C18-CF28-4B0F-B042-87D094A05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86" y="1156158"/>
            <a:ext cx="6410227" cy="3686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 advClick="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Placeholder 1">
            <a:extLst>
              <a:ext uri="{FF2B5EF4-FFF2-40B4-BE49-F238E27FC236}">
                <a16:creationId xmlns:a16="http://schemas.microsoft.com/office/drawing/2014/main" id="{2F4FE562-AA30-4DB0-B8ED-C9A978438C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Постановка задачи</a:t>
            </a:r>
            <a:endParaRPr lang="en-US" altLang="ru-RU">
              <a:latin typeface="Lato Light"/>
              <a:ea typeface="Open Sans Light"/>
              <a:cs typeface="Open Sans Light"/>
            </a:endParaRPr>
          </a:p>
        </p:txBody>
      </p:sp>
      <p:sp>
        <p:nvSpPr>
          <p:cNvPr id="18435" name="TextBox 4">
            <a:extLst>
              <a:ext uri="{FF2B5EF4-FFF2-40B4-BE49-F238E27FC236}">
                <a16:creationId xmlns:a16="http://schemas.microsoft.com/office/drawing/2014/main" id="{7C3915A0-3766-4373-B660-699D20411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3578225"/>
            <a:ext cx="150177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100">
                <a:solidFill>
                  <a:schemeClr val="bg1"/>
                </a:solidFill>
                <a:latin typeface="Lato Black"/>
                <a:ea typeface="Open Sans"/>
                <a:cs typeface="Open Sans"/>
              </a:rPr>
              <a:t>Загрузка файла</a:t>
            </a:r>
            <a:endParaRPr lang="ar-SA" altLang="ru-RU" sz="1100">
              <a:solidFill>
                <a:schemeClr val="bg1"/>
              </a:solidFill>
              <a:latin typeface="Lato Black"/>
              <a:ea typeface="Open Sans"/>
            </a:endParaRPr>
          </a:p>
        </p:txBody>
      </p:sp>
      <p:sp>
        <p:nvSpPr>
          <p:cNvPr id="18436" name="TextBox 12">
            <a:extLst>
              <a:ext uri="{FF2B5EF4-FFF2-40B4-BE49-F238E27FC236}">
                <a16:creationId xmlns:a16="http://schemas.microsoft.com/office/drawing/2014/main" id="{337F2B14-B7E5-4546-ACE7-AAE4E64D7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975" y="3578225"/>
            <a:ext cx="150177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100">
                <a:solidFill>
                  <a:schemeClr val="bg1"/>
                </a:solidFill>
                <a:latin typeface="Lato Black"/>
                <a:ea typeface="Open Sans"/>
                <a:cs typeface="Open Sans"/>
              </a:rPr>
              <a:t>Обработка данных</a:t>
            </a:r>
            <a:endParaRPr lang="ar-SA" altLang="ru-RU" sz="1100">
              <a:solidFill>
                <a:schemeClr val="bg1"/>
              </a:solidFill>
              <a:latin typeface="Lato Black"/>
              <a:ea typeface="Open Sans"/>
            </a:endParaRPr>
          </a:p>
        </p:txBody>
      </p:sp>
      <p:sp>
        <p:nvSpPr>
          <p:cNvPr id="18437" name="TextBox 17">
            <a:extLst>
              <a:ext uri="{FF2B5EF4-FFF2-40B4-BE49-F238E27FC236}">
                <a16:creationId xmlns:a16="http://schemas.microsoft.com/office/drawing/2014/main" id="{321C4E85-CA25-4849-B219-CD5F04879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8238" y="3578225"/>
            <a:ext cx="150177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100">
                <a:solidFill>
                  <a:schemeClr val="bg1"/>
                </a:solidFill>
                <a:latin typeface="Lato Black"/>
                <a:ea typeface="Open Sans"/>
                <a:cs typeface="Open Sans"/>
              </a:rPr>
              <a:t>Создание графика</a:t>
            </a:r>
            <a:endParaRPr lang="ar-SA" altLang="ru-RU" sz="1100">
              <a:solidFill>
                <a:schemeClr val="bg1"/>
              </a:solidFill>
              <a:latin typeface="Lato Black"/>
              <a:ea typeface="Open Sans"/>
            </a:endParaRPr>
          </a:p>
        </p:txBody>
      </p:sp>
      <p:sp>
        <p:nvSpPr>
          <p:cNvPr id="18438" name="TextBox 22">
            <a:extLst>
              <a:ext uri="{FF2B5EF4-FFF2-40B4-BE49-F238E27FC236}">
                <a16:creationId xmlns:a16="http://schemas.microsoft.com/office/drawing/2014/main" id="{9E39882F-7F73-40E0-8F76-74D718827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913" y="3578225"/>
            <a:ext cx="150177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1100">
                <a:solidFill>
                  <a:schemeClr val="bg1"/>
                </a:solidFill>
                <a:latin typeface="Lato Black"/>
                <a:ea typeface="Open Sans"/>
                <a:cs typeface="Open Sans"/>
              </a:rPr>
              <a:t>Дашборд</a:t>
            </a:r>
            <a:endParaRPr lang="ar-SA" altLang="ru-RU" sz="1100">
              <a:solidFill>
                <a:schemeClr val="bg1"/>
              </a:solidFill>
              <a:latin typeface="Lato Black"/>
              <a:ea typeface="Open San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90B999-0ED3-4ACC-B5B1-6585F054D5B0}"/>
              </a:ext>
            </a:extLst>
          </p:cNvPr>
          <p:cNvSpPr/>
          <p:nvPr/>
        </p:nvSpPr>
        <p:spPr>
          <a:xfrm>
            <a:off x="5241925" y="2405063"/>
            <a:ext cx="914400" cy="91440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E49FC0-51A1-4800-B2C3-7B80484295FC}"/>
              </a:ext>
            </a:extLst>
          </p:cNvPr>
          <p:cNvSpPr/>
          <p:nvPr/>
        </p:nvSpPr>
        <p:spPr>
          <a:xfrm>
            <a:off x="1042988" y="2405063"/>
            <a:ext cx="914400" cy="914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14AD7D-9665-4564-9780-418AA9FABBD8}"/>
              </a:ext>
            </a:extLst>
          </p:cNvPr>
          <p:cNvSpPr/>
          <p:nvPr/>
        </p:nvSpPr>
        <p:spPr>
          <a:xfrm>
            <a:off x="3141663" y="2405063"/>
            <a:ext cx="914400" cy="914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D89825-FDF8-4DB7-B14B-BEBD1379FE18}"/>
              </a:ext>
            </a:extLst>
          </p:cNvPr>
          <p:cNvSpPr/>
          <p:nvPr/>
        </p:nvSpPr>
        <p:spPr>
          <a:xfrm>
            <a:off x="7340600" y="2405063"/>
            <a:ext cx="914400" cy="9144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 sz="1350"/>
          </a:p>
        </p:txBody>
      </p:sp>
      <p:pic>
        <p:nvPicPr>
          <p:cNvPr id="18443" name="Picture 9" descr="C:\Users\Sony\Downloads\ascendant-bars-graphic.png">
            <a:extLst>
              <a:ext uri="{FF2B5EF4-FFF2-40B4-BE49-F238E27FC236}">
                <a16:creationId xmlns:a16="http://schemas.microsoft.com/office/drawing/2014/main" id="{7352BF4B-6A19-466A-A764-D1286CE93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2597150"/>
            <a:ext cx="5222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12" descr="C:\Users\Sony\Downloads\excel.png">
            <a:extLst>
              <a:ext uri="{FF2B5EF4-FFF2-40B4-BE49-F238E27FC236}">
                <a16:creationId xmlns:a16="http://schemas.microsoft.com/office/drawing/2014/main" id="{83304E63-4F6A-4269-8D34-F326454C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2605088"/>
            <a:ext cx="5222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Picture 5">
            <a:extLst>
              <a:ext uri="{FF2B5EF4-FFF2-40B4-BE49-F238E27FC236}">
                <a16:creationId xmlns:a16="http://schemas.microsoft.com/office/drawing/2014/main" id="{78714A11-02A7-44CA-9F88-33422862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2584450"/>
            <a:ext cx="5207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6" name="Picture 21">
            <a:extLst>
              <a:ext uri="{FF2B5EF4-FFF2-40B4-BE49-F238E27FC236}">
                <a16:creationId xmlns:a16="http://schemas.microsoft.com/office/drawing/2014/main" id="{30304672-F1F5-424A-8DD1-3F9C8C9F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8" y="2532063"/>
            <a:ext cx="50165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7" name="Picture 23" descr="C:\Users\Sony\Downloads\play-button (1).png">
            <a:extLst>
              <a:ext uri="{FF2B5EF4-FFF2-40B4-BE49-F238E27FC236}">
                <a16:creationId xmlns:a16="http://schemas.microsoft.com/office/drawing/2014/main" id="{8CA48B04-EA2B-41DB-AA19-98A39A7E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00" y="3071813"/>
            <a:ext cx="125413" cy="8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8" name="Picture 24" descr="C:\Users\Sony\Downloads\fast-forward.png">
            <a:extLst>
              <a:ext uri="{FF2B5EF4-FFF2-40B4-BE49-F238E27FC236}">
                <a16:creationId xmlns:a16="http://schemas.microsoft.com/office/drawing/2014/main" id="{E341B385-57B4-4FDF-B3EE-F820FA8F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5" y="3078163"/>
            <a:ext cx="80963" cy="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Picture 25">
            <a:extLst>
              <a:ext uri="{FF2B5EF4-FFF2-40B4-BE49-F238E27FC236}">
                <a16:creationId xmlns:a16="http://schemas.microsoft.com/office/drawing/2014/main" id="{AB03331C-0C70-4227-97AE-51B284F31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3070225"/>
            <a:ext cx="88900" cy="8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50" name="Text Placeholder 23">
            <a:extLst>
              <a:ext uri="{FF2B5EF4-FFF2-40B4-BE49-F238E27FC236}">
                <a16:creationId xmlns:a16="http://schemas.microsoft.com/office/drawing/2014/main" id="{BA72E71C-D8FC-4DCA-8DAF-64347A98A3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>
              <a:latin typeface="Lato" panose="020F0502020204030203"/>
            </a:endParaRPr>
          </a:p>
        </p:txBody>
      </p:sp>
      <p:pic>
        <p:nvPicPr>
          <p:cNvPr id="18451" name="Picture 14" descr="C:\Users\Sony\Downloads\arrow-pointing-to-right.png">
            <a:extLst>
              <a:ext uri="{FF2B5EF4-FFF2-40B4-BE49-F238E27FC236}">
                <a16:creationId xmlns:a16="http://schemas.microsoft.com/office/drawing/2014/main" id="{D7857539-70D5-4EBE-9625-DC727372C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2614613"/>
            <a:ext cx="5508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2" name="Picture 14" descr="C:\Users\Sony\Downloads\arrow-pointing-to-right.png">
            <a:extLst>
              <a:ext uri="{FF2B5EF4-FFF2-40B4-BE49-F238E27FC236}">
                <a16:creationId xmlns:a16="http://schemas.microsoft.com/office/drawing/2014/main" id="{7E1F2EB7-4398-4DC6-A1D1-C93A0CEB7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2605088"/>
            <a:ext cx="550863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Picture 14" descr="C:\Users\Sony\Downloads\arrow-pointing-to-right.png">
            <a:extLst>
              <a:ext uri="{FF2B5EF4-FFF2-40B4-BE49-F238E27FC236}">
                <a16:creationId xmlns:a16="http://schemas.microsoft.com/office/drawing/2014/main" id="{95DA3563-CC48-4D2C-80DA-9DD32FCD9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2605088"/>
            <a:ext cx="550863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Placeholder 1">
            <a:extLst>
              <a:ext uri="{FF2B5EF4-FFF2-40B4-BE49-F238E27FC236}">
                <a16:creationId xmlns:a16="http://schemas.microsoft.com/office/drawing/2014/main" id="{97133927-AD7B-4D8F-BB3F-57734A86D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Целевая аудитория</a:t>
            </a:r>
            <a:endParaRPr lang="en-US" altLang="ru-RU">
              <a:latin typeface="Lato Light"/>
              <a:ea typeface="Open Sans Light"/>
              <a:cs typeface="Open Sans Light"/>
            </a:endParaRPr>
          </a:p>
        </p:txBody>
      </p:sp>
      <p:grpSp>
        <p:nvGrpSpPr>
          <p:cNvPr id="19459" name="Group 3">
            <a:extLst>
              <a:ext uri="{FF2B5EF4-FFF2-40B4-BE49-F238E27FC236}">
                <a16:creationId xmlns:a16="http://schemas.microsoft.com/office/drawing/2014/main" id="{655D7D2C-9669-4BCE-AD96-DF92B63C7154}"/>
              </a:ext>
            </a:extLst>
          </p:cNvPr>
          <p:cNvGrpSpPr>
            <a:grpSpLocks/>
          </p:cNvGrpSpPr>
          <p:nvPr/>
        </p:nvGrpSpPr>
        <p:grpSpPr bwMode="auto">
          <a:xfrm>
            <a:off x="1069975" y="1924050"/>
            <a:ext cx="1755775" cy="2400300"/>
            <a:chOff x="1069975" y="1924050"/>
            <a:chExt cx="1755729" cy="24003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BAEE17-043C-446A-AA31-4E9C9C7BA9D9}"/>
                </a:ext>
              </a:extLst>
            </p:cNvPr>
            <p:cNvSpPr/>
            <p:nvPr/>
          </p:nvSpPr>
          <p:spPr>
            <a:xfrm>
              <a:off x="1069975" y="1924050"/>
              <a:ext cx="1755729" cy="993775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>
                <a:solidFill>
                  <a:srgbClr val="324B64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C5A58A5-F5E3-4253-8476-B23FCE8AAEE3}"/>
                </a:ext>
              </a:extLst>
            </p:cNvPr>
            <p:cNvSpPr/>
            <p:nvPr/>
          </p:nvSpPr>
          <p:spPr>
            <a:xfrm>
              <a:off x="1069975" y="2917825"/>
              <a:ext cx="1755729" cy="1406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>
                <a:solidFill>
                  <a:srgbClr val="324B64"/>
                </a:solidFill>
              </a:endParaRPr>
            </a:p>
          </p:txBody>
        </p:sp>
        <p:sp>
          <p:nvSpPr>
            <p:cNvPr id="19482" name="TextBox 16">
              <a:extLst>
                <a:ext uri="{FF2B5EF4-FFF2-40B4-BE49-F238E27FC236}">
                  <a16:creationId xmlns:a16="http://schemas.microsoft.com/office/drawing/2014/main" id="{D75BCC7D-DCFE-498C-B9AF-E8D2E8B19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8353" y="3067050"/>
              <a:ext cx="1445721" cy="3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1300"/>
                </a:lnSpc>
                <a:spcAft>
                  <a:spcPts val="600"/>
                </a:spcAft>
              </a:pPr>
              <a:r>
                <a:rPr lang="ru-RU" altLang="ru-RU" sz="1400">
                  <a:solidFill>
                    <a:srgbClr val="324B64"/>
                  </a:solidFill>
                  <a:latin typeface="Lato Black"/>
                  <a:ea typeface="Open Sans"/>
                  <a:cs typeface="Open Sans"/>
                </a:rPr>
                <a:t>Университеты и Школы</a:t>
              </a:r>
              <a:endParaRPr lang="en-US" altLang="ru-RU" sz="1400">
                <a:solidFill>
                  <a:srgbClr val="324B64"/>
                </a:solidFill>
                <a:latin typeface="Lato" panose="020F0502020204030203"/>
                <a:ea typeface="Open Sans"/>
                <a:cs typeface="Open Sans"/>
              </a:endParaRPr>
            </a:p>
          </p:txBody>
        </p:sp>
        <p:sp>
          <p:nvSpPr>
            <p:cNvPr id="19483" name="TextBox 22">
              <a:extLst>
                <a:ext uri="{FF2B5EF4-FFF2-40B4-BE49-F238E27FC236}">
                  <a16:creationId xmlns:a16="http://schemas.microsoft.com/office/drawing/2014/main" id="{F634A46A-8D60-46F9-BC99-C1FC7C5FA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3400" y="3566627"/>
              <a:ext cx="1655626" cy="715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Aft>
                  <a:spcPts val="300"/>
                </a:spcAft>
                <a:buFontTx/>
                <a:buChar char="-"/>
              </a:pPr>
              <a:r>
                <a:rPr lang="ru-RU" altLang="ru-RU" sz="1100">
                  <a:solidFill>
                    <a:srgbClr val="324B64"/>
                  </a:solidFill>
                  <a:latin typeface="Lato" panose="020F0502020204030203"/>
                  <a:ea typeface="Open Sans"/>
                  <a:cs typeface="Open Sans"/>
                </a:rPr>
                <a:t>Подготовка домашних работ</a:t>
              </a:r>
            </a:p>
            <a:p>
              <a:pPr algn="ctr">
                <a:spcAft>
                  <a:spcPts val="300"/>
                </a:spcAft>
                <a:buFontTx/>
                <a:buChar char="-"/>
              </a:pPr>
              <a:r>
                <a:rPr lang="ru-RU" altLang="ru-RU" sz="1100">
                  <a:solidFill>
                    <a:srgbClr val="324B64"/>
                  </a:solidFill>
                  <a:latin typeface="Lato" panose="020F0502020204030203"/>
                  <a:ea typeface="Open Sans"/>
                  <a:cs typeface="Open Sans"/>
                </a:rPr>
                <a:t>Иллюстрации учебных материалов</a:t>
              </a:r>
              <a:endParaRPr lang="en-US" altLang="ru-RU" sz="1100">
                <a:solidFill>
                  <a:srgbClr val="324B64"/>
                </a:solidFill>
                <a:latin typeface="Lato" panose="020F0502020204030203"/>
                <a:ea typeface="Open Sans"/>
                <a:cs typeface="Open Sans"/>
              </a:endParaRPr>
            </a:p>
          </p:txBody>
        </p:sp>
      </p:grpSp>
      <p:grpSp>
        <p:nvGrpSpPr>
          <p:cNvPr id="19460" name="Group 7">
            <a:extLst>
              <a:ext uri="{FF2B5EF4-FFF2-40B4-BE49-F238E27FC236}">
                <a16:creationId xmlns:a16="http://schemas.microsoft.com/office/drawing/2014/main" id="{987634AF-577E-4255-AF63-57306372245E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1924050"/>
            <a:ext cx="1755775" cy="2400300"/>
            <a:chOff x="2819415" y="1924050"/>
            <a:chExt cx="1755729" cy="24003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BE17C6-1E0E-4A1E-AD5B-8C93B9225CD4}"/>
                </a:ext>
              </a:extLst>
            </p:cNvPr>
            <p:cNvSpPr/>
            <p:nvPr/>
          </p:nvSpPr>
          <p:spPr>
            <a:xfrm>
              <a:off x="2819415" y="1924050"/>
              <a:ext cx="1755729" cy="993775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>
                <a:solidFill>
                  <a:srgbClr val="324B64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C19AFD-D937-4DE9-863D-378D2D33AEAE}"/>
                </a:ext>
              </a:extLst>
            </p:cNvPr>
            <p:cNvSpPr/>
            <p:nvPr/>
          </p:nvSpPr>
          <p:spPr>
            <a:xfrm>
              <a:off x="2819415" y="2917825"/>
              <a:ext cx="1755729" cy="1406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>
                <a:solidFill>
                  <a:srgbClr val="324B64"/>
                </a:solidFill>
              </a:endParaRPr>
            </a:p>
          </p:txBody>
        </p:sp>
        <p:sp>
          <p:nvSpPr>
            <p:cNvPr id="19478" name="TextBox 11">
              <a:extLst>
                <a:ext uri="{FF2B5EF4-FFF2-40B4-BE49-F238E27FC236}">
                  <a16:creationId xmlns:a16="http://schemas.microsoft.com/office/drawing/2014/main" id="{4CE8EFDE-BDE6-4305-9727-ED964351A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5265" y="3067050"/>
              <a:ext cx="1445721" cy="1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1300"/>
                </a:lnSpc>
                <a:spcAft>
                  <a:spcPts val="600"/>
                </a:spcAft>
              </a:pPr>
              <a:r>
                <a:rPr lang="ru-RU" altLang="ru-RU" sz="1400">
                  <a:solidFill>
                    <a:srgbClr val="324B64"/>
                  </a:solidFill>
                  <a:latin typeface="Lato Black"/>
                  <a:ea typeface="Open Sans"/>
                  <a:cs typeface="Open Sans"/>
                </a:rPr>
                <a:t>Бизнес</a:t>
              </a:r>
              <a:endParaRPr lang="en-US" altLang="ru-RU" sz="1400">
                <a:solidFill>
                  <a:srgbClr val="324B64"/>
                </a:solidFill>
                <a:latin typeface="Lato" panose="020F0502020204030203"/>
                <a:ea typeface="Open Sans"/>
                <a:cs typeface="Open Sans"/>
              </a:endParaRPr>
            </a:p>
          </p:txBody>
        </p:sp>
        <p:sp>
          <p:nvSpPr>
            <p:cNvPr id="19479" name="TextBox 26">
              <a:extLst>
                <a:ext uri="{FF2B5EF4-FFF2-40B4-BE49-F238E27FC236}">
                  <a16:creationId xmlns:a16="http://schemas.microsoft.com/office/drawing/2014/main" id="{5ECE299C-F530-4F53-BE8F-CC97C4CED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15" y="3400475"/>
              <a:ext cx="1743151" cy="88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Aft>
                  <a:spcPts val="300"/>
                </a:spcAft>
                <a:buFontTx/>
                <a:buChar char="-"/>
              </a:pPr>
              <a:r>
                <a:rPr lang="ru-RU" altLang="ru-RU" sz="1100">
                  <a:solidFill>
                    <a:srgbClr val="324B64"/>
                  </a:solidFill>
                  <a:latin typeface="Lato" panose="020F0502020204030203"/>
                  <a:ea typeface="Open Sans"/>
                  <a:cs typeface="Open Sans"/>
                </a:rPr>
                <a:t>Создание визуализаций для аналитики</a:t>
              </a:r>
            </a:p>
            <a:p>
              <a:pPr algn="ctr">
                <a:spcAft>
                  <a:spcPts val="300"/>
                </a:spcAft>
                <a:buFontTx/>
                <a:buChar char="-"/>
              </a:pPr>
              <a:r>
                <a:rPr lang="ru-RU" altLang="ru-RU" sz="1100">
                  <a:solidFill>
                    <a:srgbClr val="324B64"/>
                  </a:solidFill>
                  <a:latin typeface="Lato" panose="020F0502020204030203"/>
                  <a:ea typeface="Open Sans"/>
                  <a:cs typeface="Open Sans"/>
                </a:rPr>
                <a:t>Повышение эффективности принятия решений</a:t>
              </a:r>
              <a:endParaRPr lang="en-US" altLang="ru-RU" sz="1100">
                <a:solidFill>
                  <a:srgbClr val="324B64"/>
                </a:solidFill>
                <a:latin typeface="Lato" panose="020F0502020204030203"/>
                <a:ea typeface="Open Sans"/>
                <a:cs typeface="Open Sans"/>
              </a:endParaRPr>
            </a:p>
          </p:txBody>
        </p:sp>
      </p:grpSp>
      <p:grpSp>
        <p:nvGrpSpPr>
          <p:cNvPr id="19461" name="Group 8">
            <a:extLst>
              <a:ext uri="{FF2B5EF4-FFF2-40B4-BE49-F238E27FC236}">
                <a16:creationId xmlns:a16="http://schemas.microsoft.com/office/drawing/2014/main" id="{1D38D140-E459-41C1-BED9-DBC66785CBF7}"/>
              </a:ext>
            </a:extLst>
          </p:cNvPr>
          <p:cNvGrpSpPr>
            <a:grpSpLocks/>
          </p:cNvGrpSpPr>
          <p:nvPr/>
        </p:nvGrpSpPr>
        <p:grpSpPr bwMode="auto">
          <a:xfrm>
            <a:off x="4568825" y="1924050"/>
            <a:ext cx="1755775" cy="2400300"/>
            <a:chOff x="4568855" y="1924050"/>
            <a:chExt cx="1755729" cy="24003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1DD275-36C5-4C72-8324-279A80F34993}"/>
                </a:ext>
              </a:extLst>
            </p:cNvPr>
            <p:cNvSpPr/>
            <p:nvPr/>
          </p:nvSpPr>
          <p:spPr>
            <a:xfrm>
              <a:off x="4568855" y="1924050"/>
              <a:ext cx="1755729" cy="993775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>
                <a:solidFill>
                  <a:srgbClr val="324B64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903B-3FB9-4FBE-A192-10663434432E}"/>
                </a:ext>
              </a:extLst>
            </p:cNvPr>
            <p:cNvSpPr/>
            <p:nvPr/>
          </p:nvSpPr>
          <p:spPr>
            <a:xfrm>
              <a:off x="4568855" y="2917825"/>
              <a:ext cx="1755729" cy="1406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>
                <a:solidFill>
                  <a:srgbClr val="324B64"/>
                </a:solidFill>
              </a:endParaRPr>
            </a:p>
          </p:txBody>
        </p:sp>
        <p:sp>
          <p:nvSpPr>
            <p:cNvPr id="19474" name="TextBox 6">
              <a:extLst>
                <a:ext uri="{FF2B5EF4-FFF2-40B4-BE49-F238E27FC236}">
                  <a16:creationId xmlns:a16="http://schemas.microsoft.com/office/drawing/2014/main" id="{6FBE67EE-FB53-4672-A4BC-D788192D7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5144" y="3067050"/>
              <a:ext cx="1743152" cy="3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1300"/>
                </a:lnSpc>
                <a:spcAft>
                  <a:spcPts val="600"/>
                </a:spcAft>
              </a:pPr>
              <a:r>
                <a:rPr lang="ru-RU" altLang="ru-RU" sz="1400">
                  <a:solidFill>
                    <a:srgbClr val="324B64"/>
                  </a:solidFill>
                  <a:latin typeface="Lato Black"/>
                  <a:ea typeface="Open Sans"/>
                  <a:cs typeface="Open Sans"/>
                </a:rPr>
                <a:t>Исследовательские</a:t>
              </a:r>
              <a:r>
                <a:rPr lang="ru-RU" altLang="ru-RU" sz="1100">
                  <a:solidFill>
                    <a:srgbClr val="324B64"/>
                  </a:solidFill>
                  <a:latin typeface="Lato Black"/>
                  <a:ea typeface="Open Sans"/>
                  <a:cs typeface="Open Sans"/>
                </a:rPr>
                <a:t> </a:t>
              </a:r>
              <a:r>
                <a:rPr lang="ru-RU" altLang="ru-RU" sz="1400">
                  <a:solidFill>
                    <a:srgbClr val="324B64"/>
                  </a:solidFill>
                  <a:latin typeface="Lato Black"/>
                  <a:ea typeface="Open Sans"/>
                  <a:cs typeface="Open Sans"/>
                </a:rPr>
                <a:t>организации</a:t>
              </a:r>
              <a:endParaRPr lang="en-US" altLang="ru-RU" sz="1400">
                <a:solidFill>
                  <a:srgbClr val="324B64"/>
                </a:solidFill>
                <a:latin typeface="Lato" panose="020F0502020204030203"/>
                <a:ea typeface="Open Sans"/>
                <a:cs typeface="Open Sans"/>
              </a:endParaRPr>
            </a:p>
          </p:txBody>
        </p:sp>
        <p:sp>
          <p:nvSpPr>
            <p:cNvPr id="19475" name="TextBox 27">
              <a:extLst>
                <a:ext uri="{FF2B5EF4-FFF2-40B4-BE49-F238E27FC236}">
                  <a16:creationId xmlns:a16="http://schemas.microsoft.com/office/drawing/2014/main" id="{DCC4764A-56A8-4C60-B203-96DACFDE8D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3474354"/>
              <a:ext cx="1746296" cy="715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Aft>
                  <a:spcPts val="300"/>
                </a:spcAft>
                <a:buFontTx/>
                <a:buChar char="-"/>
              </a:pPr>
              <a:r>
                <a:rPr lang="ru-RU" altLang="ru-RU" sz="1100">
                  <a:solidFill>
                    <a:srgbClr val="324B64"/>
                  </a:solidFill>
                  <a:latin typeface="Lato" panose="020F0502020204030203"/>
                  <a:ea typeface="Open Sans"/>
                  <a:cs typeface="Open Sans"/>
                </a:rPr>
                <a:t>Представление результатов научной работы</a:t>
              </a:r>
            </a:p>
            <a:p>
              <a:pPr algn="ctr">
                <a:spcAft>
                  <a:spcPts val="300"/>
                </a:spcAft>
                <a:buFontTx/>
                <a:buChar char="-"/>
              </a:pPr>
              <a:r>
                <a:rPr lang="ru-RU" altLang="ru-RU" sz="1100">
                  <a:solidFill>
                    <a:srgbClr val="324B64"/>
                  </a:solidFill>
                  <a:latin typeface="Lato" panose="020F0502020204030203"/>
                  <a:ea typeface="Open Sans"/>
                  <a:cs typeface="Open Sans"/>
                </a:rPr>
                <a:t>Популяризация знаний </a:t>
              </a:r>
              <a:endParaRPr lang="en-US" altLang="ru-RU" sz="1100">
                <a:solidFill>
                  <a:srgbClr val="324B64"/>
                </a:solidFill>
                <a:latin typeface="Lato" panose="020F0502020204030203"/>
                <a:ea typeface="Open Sans"/>
                <a:cs typeface="Open Sans"/>
              </a:endParaRPr>
            </a:p>
          </p:txBody>
        </p:sp>
      </p:grpSp>
      <p:grpSp>
        <p:nvGrpSpPr>
          <p:cNvPr id="19462" name="Group 12">
            <a:extLst>
              <a:ext uri="{FF2B5EF4-FFF2-40B4-BE49-F238E27FC236}">
                <a16:creationId xmlns:a16="http://schemas.microsoft.com/office/drawing/2014/main" id="{ED5A4FC4-C047-4FEE-937D-F93A3FE96C0A}"/>
              </a:ext>
            </a:extLst>
          </p:cNvPr>
          <p:cNvGrpSpPr>
            <a:grpSpLocks/>
          </p:cNvGrpSpPr>
          <p:nvPr/>
        </p:nvGrpSpPr>
        <p:grpSpPr bwMode="auto">
          <a:xfrm>
            <a:off x="6318250" y="1924050"/>
            <a:ext cx="1755775" cy="2400300"/>
            <a:chOff x="6318296" y="1924050"/>
            <a:chExt cx="1755729" cy="24003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878564-3164-4C16-972D-7ACF8D03234D}"/>
                </a:ext>
              </a:extLst>
            </p:cNvPr>
            <p:cNvSpPr/>
            <p:nvPr/>
          </p:nvSpPr>
          <p:spPr>
            <a:xfrm>
              <a:off x="6318296" y="1924050"/>
              <a:ext cx="1755729" cy="993775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>
                <a:solidFill>
                  <a:srgbClr val="324B64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742064-8D48-4439-A4B7-9499021D08B2}"/>
                </a:ext>
              </a:extLst>
            </p:cNvPr>
            <p:cNvSpPr/>
            <p:nvPr/>
          </p:nvSpPr>
          <p:spPr>
            <a:xfrm>
              <a:off x="6318296" y="2917825"/>
              <a:ext cx="1755729" cy="1406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ar-SA" sz="1350">
                <a:solidFill>
                  <a:srgbClr val="324B64"/>
                </a:solidFill>
              </a:endParaRPr>
            </a:p>
          </p:txBody>
        </p:sp>
        <p:sp>
          <p:nvSpPr>
            <p:cNvPr id="19470" name="TextBox 21">
              <a:extLst>
                <a:ext uri="{FF2B5EF4-FFF2-40B4-BE49-F238E27FC236}">
                  <a16:creationId xmlns:a16="http://schemas.microsoft.com/office/drawing/2014/main" id="{146885D1-ECE8-42E1-92BA-6C7FB812F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74" y="3067050"/>
              <a:ext cx="1445721" cy="3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1300"/>
                </a:lnSpc>
                <a:spcAft>
                  <a:spcPts val="600"/>
                </a:spcAft>
              </a:pPr>
              <a:r>
                <a:rPr lang="ru-RU" altLang="ru-RU" sz="1400">
                  <a:solidFill>
                    <a:srgbClr val="324B64"/>
                  </a:solidFill>
                  <a:latin typeface="Lato" panose="020F0502020204030203"/>
                  <a:ea typeface="Open Sans"/>
                  <a:cs typeface="Open Sans"/>
                </a:rPr>
                <a:t>Некоммерческие организации</a:t>
              </a:r>
              <a:endParaRPr lang="en-US" altLang="ru-RU" sz="1400">
                <a:solidFill>
                  <a:srgbClr val="324B64"/>
                </a:solidFill>
                <a:latin typeface="Lato" panose="020F0502020204030203"/>
                <a:ea typeface="Open Sans"/>
                <a:cs typeface="Open Sans"/>
              </a:endParaRPr>
            </a:p>
          </p:txBody>
        </p:sp>
        <p:sp>
          <p:nvSpPr>
            <p:cNvPr id="19471" name="TextBox 28">
              <a:extLst>
                <a:ext uri="{FF2B5EF4-FFF2-40B4-BE49-F238E27FC236}">
                  <a16:creationId xmlns:a16="http://schemas.microsoft.com/office/drawing/2014/main" id="{65442F6E-8671-4D28-934D-70CE4ADA1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584" y="3474354"/>
              <a:ext cx="1749441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Aft>
                  <a:spcPts val="300"/>
                </a:spcAft>
              </a:pPr>
              <a:r>
                <a:rPr lang="ru-RU" altLang="ru-RU" sz="1100">
                  <a:solidFill>
                    <a:srgbClr val="324B64"/>
                  </a:solidFill>
                  <a:latin typeface="Lato" panose="020F0502020204030203"/>
                  <a:ea typeface="Open Sans"/>
                  <a:cs typeface="Open Sans"/>
                </a:rPr>
                <a:t>- Повышение эффективности коммуникаций</a:t>
              </a:r>
              <a:endParaRPr lang="en-US" altLang="ru-RU" sz="1100">
                <a:solidFill>
                  <a:srgbClr val="324B64"/>
                </a:solidFill>
                <a:latin typeface="Lato" panose="020F0502020204030203"/>
                <a:ea typeface="Open Sans"/>
                <a:cs typeface="Open Sans"/>
              </a:endParaRPr>
            </a:p>
          </p:txBody>
        </p:sp>
      </p:grpSp>
      <p:sp>
        <p:nvSpPr>
          <p:cNvPr id="19463" name="Text Placeholder 17">
            <a:extLst>
              <a:ext uri="{FF2B5EF4-FFF2-40B4-BE49-F238E27FC236}">
                <a16:creationId xmlns:a16="http://schemas.microsoft.com/office/drawing/2014/main" id="{6F8F9EAA-5390-4D49-BBA8-85B54C74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>
              <a:latin typeface="Lato" panose="020F0502020204030203"/>
            </a:endParaRPr>
          </a:p>
        </p:txBody>
      </p:sp>
      <p:sp>
        <p:nvSpPr>
          <p:cNvPr id="33" name="Freeform 21">
            <a:extLst>
              <a:ext uri="{FF2B5EF4-FFF2-40B4-BE49-F238E27FC236}">
                <a16:creationId xmlns:a16="http://schemas.microsoft.com/office/drawing/2014/main" id="{C9494363-59DD-422F-A616-30B520767B7B}"/>
              </a:ext>
            </a:extLst>
          </p:cNvPr>
          <p:cNvSpPr>
            <a:spLocks noEditPoints="1"/>
          </p:cNvSpPr>
          <p:nvPr/>
        </p:nvSpPr>
        <p:spPr bwMode="auto">
          <a:xfrm>
            <a:off x="5248275" y="2241550"/>
            <a:ext cx="396875" cy="436563"/>
          </a:xfrm>
          <a:custGeom>
            <a:avLst/>
            <a:gdLst>
              <a:gd name="T0" fmla="*/ 80 w 321"/>
              <a:gd name="T1" fmla="*/ 281 h 353"/>
              <a:gd name="T2" fmla="*/ 96 w 321"/>
              <a:gd name="T3" fmla="*/ 281 h 353"/>
              <a:gd name="T4" fmla="*/ 225 w 321"/>
              <a:gd name="T5" fmla="*/ 96 h 353"/>
              <a:gd name="T6" fmla="*/ 241 w 321"/>
              <a:gd name="T7" fmla="*/ 48 h 353"/>
              <a:gd name="T8" fmla="*/ 257 w 321"/>
              <a:gd name="T9" fmla="*/ 16 h 353"/>
              <a:gd name="T10" fmla="*/ 80 w 321"/>
              <a:gd name="T11" fmla="*/ 0 h 353"/>
              <a:gd name="T12" fmla="*/ 64 w 321"/>
              <a:gd name="T13" fmla="*/ 32 h 353"/>
              <a:gd name="T14" fmla="*/ 96 w 321"/>
              <a:gd name="T15" fmla="*/ 48 h 353"/>
              <a:gd name="T16" fmla="*/ 0 w 321"/>
              <a:gd name="T17" fmla="*/ 273 h 353"/>
              <a:gd name="T18" fmla="*/ 241 w 321"/>
              <a:gd name="T19" fmla="*/ 353 h 353"/>
              <a:gd name="T20" fmla="*/ 225 w 321"/>
              <a:gd name="T21" fmla="*/ 96 h 353"/>
              <a:gd name="T22" fmla="*/ 241 w 321"/>
              <a:gd name="T23" fmla="*/ 16 h 353"/>
              <a:gd name="T24" fmla="*/ 80 w 321"/>
              <a:gd name="T25" fmla="*/ 32 h 353"/>
              <a:gd name="T26" fmla="*/ 209 w 321"/>
              <a:gd name="T27" fmla="*/ 48 h 353"/>
              <a:gd name="T28" fmla="*/ 158 w 321"/>
              <a:gd name="T29" fmla="*/ 88 h 353"/>
              <a:gd name="T30" fmla="*/ 112 w 321"/>
              <a:gd name="T31" fmla="*/ 96 h 353"/>
              <a:gd name="T32" fmla="*/ 209 w 321"/>
              <a:gd name="T33" fmla="*/ 48 h 353"/>
              <a:gd name="T34" fmla="*/ 80 w 321"/>
              <a:gd name="T35" fmla="*/ 337 h 353"/>
              <a:gd name="T36" fmla="*/ 74 w 321"/>
              <a:gd name="T37" fmla="*/ 158 h 353"/>
              <a:gd name="T38" fmla="*/ 123 w 321"/>
              <a:gd name="T39" fmla="*/ 112 h 353"/>
              <a:gd name="T40" fmla="*/ 209 w 321"/>
              <a:gd name="T41" fmla="*/ 88 h 353"/>
              <a:gd name="T42" fmla="*/ 247 w 321"/>
              <a:gd name="T43" fmla="*/ 158 h 353"/>
              <a:gd name="T44" fmla="*/ 241 w 321"/>
              <a:gd name="T45" fmla="*/ 337 h 353"/>
              <a:gd name="T46" fmla="*/ 80 w 321"/>
              <a:gd name="T47" fmla="*/ 217 h 353"/>
              <a:gd name="T48" fmla="*/ 128 w 321"/>
              <a:gd name="T49" fmla="*/ 217 h 353"/>
              <a:gd name="T50" fmla="*/ 104 w 321"/>
              <a:gd name="T51" fmla="*/ 225 h 353"/>
              <a:gd name="T52" fmla="*/ 104 w 321"/>
              <a:gd name="T53" fmla="*/ 209 h 353"/>
              <a:gd name="T54" fmla="*/ 104 w 321"/>
              <a:gd name="T55" fmla="*/ 225 h 353"/>
              <a:gd name="T56" fmla="*/ 241 w 321"/>
              <a:gd name="T57" fmla="*/ 297 h 353"/>
              <a:gd name="T58" fmla="*/ 257 w 321"/>
              <a:gd name="T59" fmla="*/ 297 h 353"/>
              <a:gd name="T60" fmla="*/ 233 w 321"/>
              <a:gd name="T61" fmla="*/ 241 h 353"/>
              <a:gd name="T62" fmla="*/ 233 w 321"/>
              <a:gd name="T63" fmla="*/ 257 h 353"/>
              <a:gd name="T64" fmla="*/ 233 w 321"/>
              <a:gd name="T65" fmla="*/ 241 h 353"/>
              <a:gd name="T66" fmla="*/ 177 w 321"/>
              <a:gd name="T67" fmla="*/ 193 h 353"/>
              <a:gd name="T68" fmla="*/ 209 w 321"/>
              <a:gd name="T69" fmla="*/ 193 h 353"/>
              <a:gd name="T70" fmla="*/ 160 w 321"/>
              <a:gd name="T71" fmla="*/ 257 h 353"/>
              <a:gd name="T72" fmla="*/ 160 w 321"/>
              <a:gd name="T73" fmla="*/ 289 h 353"/>
              <a:gd name="T74" fmla="*/ 160 w 321"/>
              <a:gd name="T75" fmla="*/ 257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21" h="353">
                <a:moveTo>
                  <a:pt x="88" y="273"/>
                </a:moveTo>
                <a:cubicBezTo>
                  <a:pt x="84" y="273"/>
                  <a:pt x="80" y="277"/>
                  <a:pt x="80" y="281"/>
                </a:cubicBezTo>
                <a:cubicBezTo>
                  <a:pt x="80" y="285"/>
                  <a:pt x="84" y="289"/>
                  <a:pt x="88" y="289"/>
                </a:cubicBezTo>
                <a:cubicBezTo>
                  <a:pt x="93" y="289"/>
                  <a:pt x="96" y="285"/>
                  <a:pt x="96" y="281"/>
                </a:cubicBezTo>
                <a:cubicBezTo>
                  <a:pt x="96" y="277"/>
                  <a:pt x="93" y="273"/>
                  <a:pt x="88" y="273"/>
                </a:cubicBezTo>
                <a:moveTo>
                  <a:pt x="225" y="96"/>
                </a:moveTo>
                <a:cubicBezTo>
                  <a:pt x="225" y="48"/>
                  <a:pt x="225" y="48"/>
                  <a:pt x="225" y="48"/>
                </a:cubicBezTo>
                <a:cubicBezTo>
                  <a:pt x="241" y="48"/>
                  <a:pt x="241" y="48"/>
                  <a:pt x="241" y="48"/>
                </a:cubicBezTo>
                <a:cubicBezTo>
                  <a:pt x="250" y="48"/>
                  <a:pt x="257" y="41"/>
                  <a:pt x="257" y="32"/>
                </a:cubicBezTo>
                <a:cubicBezTo>
                  <a:pt x="257" y="16"/>
                  <a:pt x="257" y="16"/>
                  <a:pt x="257" y="16"/>
                </a:cubicBezTo>
                <a:cubicBezTo>
                  <a:pt x="257" y="7"/>
                  <a:pt x="250" y="0"/>
                  <a:pt x="241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145"/>
                  <a:pt x="0" y="161"/>
                  <a:pt x="0" y="273"/>
                </a:cubicBezTo>
                <a:cubicBezTo>
                  <a:pt x="0" y="353"/>
                  <a:pt x="80" y="353"/>
                  <a:pt x="80" y="353"/>
                </a:cubicBezTo>
                <a:cubicBezTo>
                  <a:pt x="241" y="353"/>
                  <a:pt x="241" y="353"/>
                  <a:pt x="241" y="353"/>
                </a:cubicBezTo>
                <a:cubicBezTo>
                  <a:pt x="241" y="353"/>
                  <a:pt x="321" y="353"/>
                  <a:pt x="321" y="273"/>
                </a:cubicBezTo>
                <a:cubicBezTo>
                  <a:pt x="321" y="161"/>
                  <a:pt x="225" y="145"/>
                  <a:pt x="225" y="96"/>
                </a:cubicBezTo>
                <a:moveTo>
                  <a:pt x="80" y="16"/>
                </a:moveTo>
                <a:cubicBezTo>
                  <a:pt x="241" y="16"/>
                  <a:pt x="241" y="16"/>
                  <a:pt x="241" y="16"/>
                </a:cubicBezTo>
                <a:cubicBezTo>
                  <a:pt x="241" y="32"/>
                  <a:pt x="241" y="32"/>
                  <a:pt x="241" y="32"/>
                </a:cubicBezTo>
                <a:cubicBezTo>
                  <a:pt x="80" y="32"/>
                  <a:pt x="80" y="32"/>
                  <a:pt x="80" y="32"/>
                </a:cubicBezTo>
                <a:lnTo>
                  <a:pt x="80" y="16"/>
                </a:lnTo>
                <a:close/>
                <a:moveTo>
                  <a:pt x="209" y="48"/>
                </a:moveTo>
                <a:cubicBezTo>
                  <a:pt x="209" y="72"/>
                  <a:pt x="209" y="72"/>
                  <a:pt x="209" y="72"/>
                </a:cubicBezTo>
                <a:cubicBezTo>
                  <a:pt x="194" y="73"/>
                  <a:pt x="177" y="77"/>
                  <a:pt x="158" y="88"/>
                </a:cubicBezTo>
                <a:cubicBezTo>
                  <a:pt x="142" y="97"/>
                  <a:pt x="126" y="98"/>
                  <a:pt x="112" y="96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12" y="48"/>
                  <a:pt x="112" y="48"/>
                  <a:pt x="112" y="48"/>
                </a:cubicBezTo>
                <a:lnTo>
                  <a:pt x="209" y="48"/>
                </a:lnTo>
                <a:close/>
                <a:moveTo>
                  <a:pt x="241" y="337"/>
                </a:moveTo>
                <a:cubicBezTo>
                  <a:pt x="80" y="337"/>
                  <a:pt x="80" y="337"/>
                  <a:pt x="80" y="337"/>
                </a:cubicBezTo>
                <a:cubicBezTo>
                  <a:pt x="78" y="337"/>
                  <a:pt x="16" y="336"/>
                  <a:pt x="16" y="273"/>
                </a:cubicBezTo>
                <a:cubicBezTo>
                  <a:pt x="16" y="212"/>
                  <a:pt x="47" y="183"/>
                  <a:pt x="74" y="158"/>
                </a:cubicBezTo>
                <a:cubicBezTo>
                  <a:pt x="90" y="144"/>
                  <a:pt x="104" y="130"/>
                  <a:pt x="110" y="111"/>
                </a:cubicBezTo>
                <a:cubicBezTo>
                  <a:pt x="114" y="112"/>
                  <a:pt x="118" y="112"/>
                  <a:pt x="123" y="112"/>
                </a:cubicBezTo>
                <a:cubicBezTo>
                  <a:pt x="136" y="112"/>
                  <a:pt x="151" y="109"/>
                  <a:pt x="166" y="101"/>
                </a:cubicBezTo>
                <a:cubicBezTo>
                  <a:pt x="182" y="92"/>
                  <a:pt x="197" y="89"/>
                  <a:pt x="209" y="88"/>
                </a:cubicBezTo>
                <a:cubicBezTo>
                  <a:pt x="209" y="96"/>
                  <a:pt x="209" y="96"/>
                  <a:pt x="209" y="96"/>
                </a:cubicBezTo>
                <a:cubicBezTo>
                  <a:pt x="209" y="122"/>
                  <a:pt x="227" y="140"/>
                  <a:pt x="247" y="158"/>
                </a:cubicBezTo>
                <a:cubicBezTo>
                  <a:pt x="274" y="183"/>
                  <a:pt x="305" y="212"/>
                  <a:pt x="305" y="273"/>
                </a:cubicBezTo>
                <a:cubicBezTo>
                  <a:pt x="305" y="335"/>
                  <a:pt x="247" y="337"/>
                  <a:pt x="241" y="337"/>
                </a:cubicBezTo>
                <a:moveTo>
                  <a:pt x="104" y="193"/>
                </a:moveTo>
                <a:cubicBezTo>
                  <a:pt x="91" y="193"/>
                  <a:pt x="80" y="203"/>
                  <a:pt x="80" y="217"/>
                </a:cubicBezTo>
                <a:cubicBezTo>
                  <a:pt x="80" y="230"/>
                  <a:pt x="91" y="241"/>
                  <a:pt x="104" y="241"/>
                </a:cubicBezTo>
                <a:cubicBezTo>
                  <a:pt x="118" y="241"/>
                  <a:pt x="128" y="230"/>
                  <a:pt x="128" y="217"/>
                </a:cubicBezTo>
                <a:cubicBezTo>
                  <a:pt x="128" y="203"/>
                  <a:pt x="118" y="193"/>
                  <a:pt x="104" y="193"/>
                </a:cubicBezTo>
                <a:moveTo>
                  <a:pt x="104" y="225"/>
                </a:moveTo>
                <a:cubicBezTo>
                  <a:pt x="100" y="225"/>
                  <a:pt x="96" y="221"/>
                  <a:pt x="96" y="217"/>
                </a:cubicBezTo>
                <a:cubicBezTo>
                  <a:pt x="96" y="212"/>
                  <a:pt x="100" y="209"/>
                  <a:pt x="104" y="209"/>
                </a:cubicBezTo>
                <a:cubicBezTo>
                  <a:pt x="109" y="209"/>
                  <a:pt x="112" y="212"/>
                  <a:pt x="112" y="217"/>
                </a:cubicBezTo>
                <a:cubicBezTo>
                  <a:pt x="112" y="221"/>
                  <a:pt x="109" y="225"/>
                  <a:pt x="104" y="225"/>
                </a:cubicBezTo>
                <a:moveTo>
                  <a:pt x="249" y="289"/>
                </a:moveTo>
                <a:cubicBezTo>
                  <a:pt x="244" y="289"/>
                  <a:pt x="241" y="293"/>
                  <a:pt x="241" y="297"/>
                </a:cubicBezTo>
                <a:cubicBezTo>
                  <a:pt x="241" y="301"/>
                  <a:pt x="244" y="305"/>
                  <a:pt x="249" y="305"/>
                </a:cubicBezTo>
                <a:cubicBezTo>
                  <a:pt x="253" y="305"/>
                  <a:pt x="257" y="301"/>
                  <a:pt x="257" y="297"/>
                </a:cubicBezTo>
                <a:cubicBezTo>
                  <a:pt x="257" y="293"/>
                  <a:pt x="253" y="289"/>
                  <a:pt x="249" y="289"/>
                </a:cubicBezTo>
                <a:moveTo>
                  <a:pt x="233" y="241"/>
                </a:moveTo>
                <a:cubicBezTo>
                  <a:pt x="228" y="241"/>
                  <a:pt x="225" y="244"/>
                  <a:pt x="225" y="249"/>
                </a:cubicBezTo>
                <a:cubicBezTo>
                  <a:pt x="225" y="253"/>
                  <a:pt x="228" y="257"/>
                  <a:pt x="233" y="257"/>
                </a:cubicBezTo>
                <a:cubicBezTo>
                  <a:pt x="237" y="257"/>
                  <a:pt x="241" y="253"/>
                  <a:pt x="241" y="249"/>
                </a:cubicBezTo>
                <a:cubicBezTo>
                  <a:pt x="241" y="244"/>
                  <a:pt x="237" y="241"/>
                  <a:pt x="233" y="241"/>
                </a:cubicBezTo>
                <a:moveTo>
                  <a:pt x="193" y="177"/>
                </a:moveTo>
                <a:cubicBezTo>
                  <a:pt x="184" y="177"/>
                  <a:pt x="177" y="184"/>
                  <a:pt x="177" y="193"/>
                </a:cubicBezTo>
                <a:cubicBezTo>
                  <a:pt x="177" y="202"/>
                  <a:pt x="184" y="209"/>
                  <a:pt x="193" y="209"/>
                </a:cubicBezTo>
                <a:cubicBezTo>
                  <a:pt x="201" y="209"/>
                  <a:pt x="209" y="202"/>
                  <a:pt x="209" y="193"/>
                </a:cubicBezTo>
                <a:cubicBezTo>
                  <a:pt x="209" y="184"/>
                  <a:pt x="201" y="177"/>
                  <a:pt x="193" y="177"/>
                </a:cubicBezTo>
                <a:moveTo>
                  <a:pt x="160" y="257"/>
                </a:moveTo>
                <a:cubicBezTo>
                  <a:pt x="152" y="257"/>
                  <a:pt x="144" y="264"/>
                  <a:pt x="144" y="273"/>
                </a:cubicBezTo>
                <a:cubicBezTo>
                  <a:pt x="144" y="282"/>
                  <a:pt x="152" y="289"/>
                  <a:pt x="160" y="289"/>
                </a:cubicBezTo>
                <a:cubicBezTo>
                  <a:pt x="169" y="289"/>
                  <a:pt x="177" y="282"/>
                  <a:pt x="177" y="273"/>
                </a:cubicBezTo>
                <a:cubicBezTo>
                  <a:pt x="177" y="264"/>
                  <a:pt x="169" y="257"/>
                  <a:pt x="160" y="257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latin typeface="+mn-lt"/>
              <a:cs typeface="+mn-cs"/>
            </a:endParaRPr>
          </a:p>
        </p:txBody>
      </p:sp>
      <p:sp>
        <p:nvSpPr>
          <p:cNvPr id="34" name="Freeform 50">
            <a:extLst>
              <a:ext uri="{FF2B5EF4-FFF2-40B4-BE49-F238E27FC236}">
                <a16:creationId xmlns:a16="http://schemas.microsoft.com/office/drawing/2014/main" id="{AF3905C0-8134-42CD-9510-C7B9361A8197}"/>
              </a:ext>
            </a:extLst>
          </p:cNvPr>
          <p:cNvSpPr>
            <a:spLocks noEditPoints="1"/>
          </p:cNvSpPr>
          <p:nvPr/>
        </p:nvSpPr>
        <p:spPr bwMode="auto">
          <a:xfrm>
            <a:off x="3590925" y="2243138"/>
            <a:ext cx="155575" cy="433387"/>
          </a:xfrm>
          <a:custGeom>
            <a:avLst/>
            <a:gdLst>
              <a:gd name="T0" fmla="*/ 128 w 128"/>
              <a:gd name="T1" fmla="*/ 280 h 354"/>
              <a:gd name="T2" fmla="*/ 128 w 128"/>
              <a:gd name="T3" fmla="*/ 280 h 354"/>
              <a:gd name="T4" fmla="*/ 104 w 128"/>
              <a:gd name="T5" fmla="*/ 161 h 354"/>
              <a:gd name="T6" fmla="*/ 112 w 128"/>
              <a:gd name="T7" fmla="*/ 161 h 354"/>
              <a:gd name="T8" fmla="*/ 120 w 128"/>
              <a:gd name="T9" fmla="*/ 153 h 354"/>
              <a:gd name="T10" fmla="*/ 112 w 128"/>
              <a:gd name="T11" fmla="*/ 145 h 354"/>
              <a:gd name="T12" fmla="*/ 101 w 128"/>
              <a:gd name="T13" fmla="*/ 145 h 354"/>
              <a:gd name="T14" fmla="*/ 88 w 128"/>
              <a:gd name="T15" fmla="*/ 79 h 354"/>
              <a:gd name="T16" fmla="*/ 88 w 128"/>
              <a:gd name="T17" fmla="*/ 79 h 354"/>
              <a:gd name="T18" fmla="*/ 88 w 128"/>
              <a:gd name="T19" fmla="*/ 79 h 354"/>
              <a:gd name="T20" fmla="*/ 124 w 128"/>
              <a:gd name="T21" fmla="*/ 47 h 354"/>
              <a:gd name="T22" fmla="*/ 124 w 128"/>
              <a:gd name="T23" fmla="*/ 47 h 354"/>
              <a:gd name="T24" fmla="*/ 128 w 128"/>
              <a:gd name="T25" fmla="*/ 40 h 354"/>
              <a:gd name="T26" fmla="*/ 64 w 128"/>
              <a:gd name="T27" fmla="*/ 0 h 354"/>
              <a:gd name="T28" fmla="*/ 0 w 128"/>
              <a:gd name="T29" fmla="*/ 40 h 354"/>
              <a:gd name="T30" fmla="*/ 4 w 128"/>
              <a:gd name="T31" fmla="*/ 47 h 354"/>
              <a:gd name="T32" fmla="*/ 4 w 128"/>
              <a:gd name="T33" fmla="*/ 47 h 354"/>
              <a:gd name="T34" fmla="*/ 40 w 128"/>
              <a:gd name="T35" fmla="*/ 79 h 354"/>
              <a:gd name="T36" fmla="*/ 40 w 128"/>
              <a:gd name="T37" fmla="*/ 79 h 354"/>
              <a:gd name="T38" fmla="*/ 40 w 128"/>
              <a:gd name="T39" fmla="*/ 79 h 354"/>
              <a:gd name="T40" fmla="*/ 0 w 128"/>
              <a:gd name="T41" fmla="*/ 280 h 354"/>
              <a:gd name="T42" fmla="*/ 0 w 128"/>
              <a:gd name="T43" fmla="*/ 280 h 354"/>
              <a:gd name="T44" fmla="*/ 0 w 128"/>
              <a:gd name="T45" fmla="*/ 281 h 354"/>
              <a:gd name="T46" fmla="*/ 2 w 128"/>
              <a:gd name="T47" fmla="*/ 287 h 354"/>
              <a:gd name="T48" fmla="*/ 2 w 128"/>
              <a:gd name="T49" fmla="*/ 287 h 354"/>
              <a:gd name="T50" fmla="*/ 58 w 128"/>
              <a:gd name="T51" fmla="*/ 351 h 354"/>
              <a:gd name="T52" fmla="*/ 58 w 128"/>
              <a:gd name="T53" fmla="*/ 351 h 354"/>
              <a:gd name="T54" fmla="*/ 64 w 128"/>
              <a:gd name="T55" fmla="*/ 354 h 354"/>
              <a:gd name="T56" fmla="*/ 70 w 128"/>
              <a:gd name="T57" fmla="*/ 351 h 354"/>
              <a:gd name="T58" fmla="*/ 70 w 128"/>
              <a:gd name="T59" fmla="*/ 351 h 354"/>
              <a:gd name="T60" fmla="*/ 126 w 128"/>
              <a:gd name="T61" fmla="*/ 287 h 354"/>
              <a:gd name="T62" fmla="*/ 126 w 128"/>
              <a:gd name="T63" fmla="*/ 287 h 354"/>
              <a:gd name="T64" fmla="*/ 128 w 128"/>
              <a:gd name="T65" fmla="*/ 281 h 354"/>
              <a:gd name="T66" fmla="*/ 128 w 128"/>
              <a:gd name="T67" fmla="*/ 280 h 354"/>
              <a:gd name="T68" fmla="*/ 16 w 128"/>
              <a:gd name="T69" fmla="*/ 37 h 354"/>
              <a:gd name="T70" fmla="*/ 64 w 128"/>
              <a:gd name="T71" fmla="*/ 16 h 354"/>
              <a:gd name="T72" fmla="*/ 112 w 128"/>
              <a:gd name="T73" fmla="*/ 37 h 354"/>
              <a:gd name="T74" fmla="*/ 64 w 128"/>
              <a:gd name="T75" fmla="*/ 78 h 354"/>
              <a:gd name="T76" fmla="*/ 16 w 128"/>
              <a:gd name="T77" fmla="*/ 37 h 354"/>
              <a:gd name="T78" fmla="*/ 64 w 128"/>
              <a:gd name="T79" fmla="*/ 333 h 354"/>
              <a:gd name="T80" fmla="*/ 17 w 128"/>
              <a:gd name="T81" fmla="*/ 279 h 354"/>
              <a:gd name="T82" fmla="*/ 54 w 128"/>
              <a:gd name="T83" fmla="*/ 91 h 354"/>
              <a:gd name="T84" fmla="*/ 58 w 128"/>
              <a:gd name="T85" fmla="*/ 94 h 354"/>
              <a:gd name="T86" fmla="*/ 59 w 128"/>
              <a:gd name="T87" fmla="*/ 95 h 354"/>
              <a:gd name="T88" fmla="*/ 60 w 128"/>
              <a:gd name="T89" fmla="*/ 96 h 354"/>
              <a:gd name="T90" fmla="*/ 60 w 128"/>
              <a:gd name="T91" fmla="*/ 96 h 354"/>
              <a:gd name="T92" fmla="*/ 64 w 128"/>
              <a:gd name="T93" fmla="*/ 97 h 354"/>
              <a:gd name="T94" fmla="*/ 68 w 128"/>
              <a:gd name="T95" fmla="*/ 96 h 354"/>
              <a:gd name="T96" fmla="*/ 68 w 128"/>
              <a:gd name="T97" fmla="*/ 96 h 354"/>
              <a:gd name="T98" fmla="*/ 69 w 128"/>
              <a:gd name="T99" fmla="*/ 95 h 354"/>
              <a:gd name="T100" fmla="*/ 70 w 128"/>
              <a:gd name="T101" fmla="*/ 94 h 354"/>
              <a:gd name="T102" fmla="*/ 74 w 128"/>
              <a:gd name="T103" fmla="*/ 91 h 354"/>
              <a:gd name="T104" fmla="*/ 85 w 128"/>
              <a:gd name="T105" fmla="*/ 145 h 354"/>
              <a:gd name="T106" fmla="*/ 64 w 128"/>
              <a:gd name="T107" fmla="*/ 145 h 354"/>
              <a:gd name="T108" fmla="*/ 56 w 128"/>
              <a:gd name="T109" fmla="*/ 153 h 354"/>
              <a:gd name="T110" fmla="*/ 64 w 128"/>
              <a:gd name="T111" fmla="*/ 161 h 354"/>
              <a:gd name="T112" fmla="*/ 88 w 128"/>
              <a:gd name="T113" fmla="*/ 161 h 354"/>
              <a:gd name="T114" fmla="*/ 112 w 128"/>
              <a:gd name="T115" fmla="*/ 279 h 354"/>
              <a:gd name="T116" fmla="*/ 64 w 128"/>
              <a:gd name="T117" fmla="*/ 33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8" h="354">
                <a:moveTo>
                  <a:pt x="128" y="280"/>
                </a:moveTo>
                <a:cubicBezTo>
                  <a:pt x="128" y="280"/>
                  <a:pt x="128" y="280"/>
                  <a:pt x="128" y="280"/>
                </a:cubicBezTo>
                <a:cubicBezTo>
                  <a:pt x="104" y="161"/>
                  <a:pt x="104" y="161"/>
                  <a:pt x="104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7" y="161"/>
                  <a:pt x="120" y="157"/>
                  <a:pt x="120" y="153"/>
                </a:cubicBezTo>
                <a:cubicBezTo>
                  <a:pt x="120" y="148"/>
                  <a:pt x="117" y="145"/>
                  <a:pt x="112" y="145"/>
                </a:cubicBezTo>
                <a:cubicBezTo>
                  <a:pt x="101" y="145"/>
                  <a:pt x="101" y="145"/>
                  <a:pt x="101" y="145"/>
                </a:cubicBezTo>
                <a:cubicBezTo>
                  <a:pt x="88" y="79"/>
                  <a:pt x="88" y="79"/>
                  <a:pt x="88" y="79"/>
                </a:cubicBezTo>
                <a:cubicBezTo>
                  <a:pt x="88" y="79"/>
                  <a:pt x="88" y="79"/>
                  <a:pt x="88" y="79"/>
                </a:cubicBezTo>
                <a:cubicBezTo>
                  <a:pt x="88" y="79"/>
                  <a:pt x="88" y="79"/>
                  <a:pt x="88" y="79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7" y="46"/>
                  <a:pt x="128" y="43"/>
                  <a:pt x="128" y="40"/>
                </a:cubicBezTo>
                <a:cubicBezTo>
                  <a:pt x="128" y="18"/>
                  <a:pt x="100" y="0"/>
                  <a:pt x="64" y="0"/>
                </a:cubicBezTo>
                <a:cubicBezTo>
                  <a:pt x="29" y="0"/>
                  <a:pt x="0" y="18"/>
                  <a:pt x="0" y="40"/>
                </a:cubicBezTo>
                <a:cubicBezTo>
                  <a:pt x="0" y="43"/>
                  <a:pt x="2" y="46"/>
                  <a:pt x="4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79"/>
                  <a:pt x="40" y="79"/>
                  <a:pt x="40" y="79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80"/>
                  <a:pt x="0" y="281"/>
                  <a:pt x="0" y="281"/>
                </a:cubicBezTo>
                <a:cubicBezTo>
                  <a:pt x="0" y="283"/>
                  <a:pt x="1" y="285"/>
                  <a:pt x="2" y="287"/>
                </a:cubicBezTo>
                <a:cubicBezTo>
                  <a:pt x="2" y="287"/>
                  <a:pt x="2" y="287"/>
                  <a:pt x="2" y="287"/>
                </a:cubicBezTo>
                <a:cubicBezTo>
                  <a:pt x="58" y="351"/>
                  <a:pt x="58" y="351"/>
                  <a:pt x="58" y="351"/>
                </a:cubicBezTo>
                <a:cubicBezTo>
                  <a:pt x="58" y="351"/>
                  <a:pt x="58" y="351"/>
                  <a:pt x="58" y="351"/>
                </a:cubicBezTo>
                <a:cubicBezTo>
                  <a:pt x="60" y="352"/>
                  <a:pt x="62" y="354"/>
                  <a:pt x="64" y="354"/>
                </a:cubicBezTo>
                <a:cubicBezTo>
                  <a:pt x="67" y="354"/>
                  <a:pt x="69" y="352"/>
                  <a:pt x="70" y="351"/>
                </a:cubicBezTo>
                <a:cubicBezTo>
                  <a:pt x="70" y="351"/>
                  <a:pt x="70" y="351"/>
                  <a:pt x="70" y="351"/>
                </a:cubicBezTo>
                <a:cubicBezTo>
                  <a:pt x="126" y="287"/>
                  <a:pt x="126" y="287"/>
                  <a:pt x="126" y="287"/>
                </a:cubicBezTo>
                <a:cubicBezTo>
                  <a:pt x="126" y="287"/>
                  <a:pt x="126" y="287"/>
                  <a:pt x="126" y="287"/>
                </a:cubicBezTo>
                <a:cubicBezTo>
                  <a:pt x="128" y="285"/>
                  <a:pt x="128" y="283"/>
                  <a:pt x="128" y="281"/>
                </a:cubicBezTo>
                <a:cubicBezTo>
                  <a:pt x="128" y="281"/>
                  <a:pt x="128" y="280"/>
                  <a:pt x="128" y="280"/>
                </a:cubicBezTo>
                <a:moveTo>
                  <a:pt x="16" y="37"/>
                </a:moveTo>
                <a:cubicBezTo>
                  <a:pt x="20" y="26"/>
                  <a:pt x="40" y="16"/>
                  <a:pt x="64" y="16"/>
                </a:cubicBezTo>
                <a:cubicBezTo>
                  <a:pt x="89" y="16"/>
                  <a:pt x="109" y="26"/>
                  <a:pt x="112" y="37"/>
                </a:cubicBezTo>
                <a:cubicBezTo>
                  <a:pt x="64" y="78"/>
                  <a:pt x="64" y="78"/>
                  <a:pt x="64" y="78"/>
                </a:cubicBezTo>
                <a:lnTo>
                  <a:pt x="16" y="37"/>
                </a:lnTo>
                <a:close/>
                <a:moveTo>
                  <a:pt x="64" y="333"/>
                </a:moveTo>
                <a:cubicBezTo>
                  <a:pt x="17" y="279"/>
                  <a:pt x="17" y="279"/>
                  <a:pt x="17" y="279"/>
                </a:cubicBezTo>
                <a:cubicBezTo>
                  <a:pt x="54" y="91"/>
                  <a:pt x="54" y="91"/>
                  <a:pt x="54" y="91"/>
                </a:cubicBezTo>
                <a:cubicBezTo>
                  <a:pt x="58" y="94"/>
                  <a:pt x="58" y="94"/>
                  <a:pt x="58" y="94"/>
                </a:cubicBezTo>
                <a:cubicBezTo>
                  <a:pt x="59" y="94"/>
                  <a:pt x="59" y="95"/>
                  <a:pt x="59" y="95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1" y="96"/>
                  <a:pt x="63" y="97"/>
                  <a:pt x="64" y="97"/>
                </a:cubicBezTo>
                <a:cubicBezTo>
                  <a:pt x="66" y="97"/>
                  <a:pt x="67" y="96"/>
                  <a:pt x="68" y="96"/>
                </a:cubicBezTo>
                <a:cubicBezTo>
                  <a:pt x="68" y="96"/>
                  <a:pt x="68" y="96"/>
                  <a:pt x="68" y="96"/>
                </a:cubicBezTo>
                <a:cubicBezTo>
                  <a:pt x="69" y="95"/>
                  <a:pt x="69" y="95"/>
                  <a:pt x="69" y="95"/>
                </a:cubicBezTo>
                <a:cubicBezTo>
                  <a:pt x="69" y="95"/>
                  <a:pt x="70" y="94"/>
                  <a:pt x="70" y="94"/>
                </a:cubicBezTo>
                <a:cubicBezTo>
                  <a:pt x="74" y="91"/>
                  <a:pt x="74" y="91"/>
                  <a:pt x="74" y="91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64" y="145"/>
                  <a:pt x="64" y="145"/>
                  <a:pt x="64" y="145"/>
                </a:cubicBezTo>
                <a:cubicBezTo>
                  <a:pt x="60" y="145"/>
                  <a:pt x="56" y="148"/>
                  <a:pt x="56" y="153"/>
                </a:cubicBezTo>
                <a:cubicBezTo>
                  <a:pt x="56" y="157"/>
                  <a:pt x="60" y="161"/>
                  <a:pt x="64" y="161"/>
                </a:cubicBezTo>
                <a:cubicBezTo>
                  <a:pt x="88" y="161"/>
                  <a:pt x="88" y="161"/>
                  <a:pt x="88" y="161"/>
                </a:cubicBezTo>
                <a:cubicBezTo>
                  <a:pt x="112" y="279"/>
                  <a:pt x="112" y="279"/>
                  <a:pt x="112" y="279"/>
                </a:cubicBezTo>
                <a:lnTo>
                  <a:pt x="64" y="33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latin typeface="+mn-lt"/>
              <a:cs typeface="+mn-cs"/>
            </a:endParaRPr>
          </a:p>
        </p:txBody>
      </p:sp>
      <p:sp>
        <p:nvSpPr>
          <p:cNvPr id="35" name="Freeform 42">
            <a:extLst>
              <a:ext uri="{FF2B5EF4-FFF2-40B4-BE49-F238E27FC236}">
                <a16:creationId xmlns:a16="http://schemas.microsoft.com/office/drawing/2014/main" id="{39CEB437-79E9-4D68-A1CB-6F6A09A480D1}"/>
              </a:ext>
            </a:extLst>
          </p:cNvPr>
          <p:cNvSpPr>
            <a:spLocks noEditPoints="1"/>
          </p:cNvSpPr>
          <p:nvPr/>
        </p:nvSpPr>
        <p:spPr bwMode="auto">
          <a:xfrm>
            <a:off x="1728788" y="2292350"/>
            <a:ext cx="436562" cy="317500"/>
          </a:xfrm>
          <a:custGeom>
            <a:avLst/>
            <a:gdLst>
              <a:gd name="T0" fmla="*/ 349 w 353"/>
              <a:gd name="T1" fmla="*/ 65 h 257"/>
              <a:gd name="T2" fmla="*/ 349 w 353"/>
              <a:gd name="T3" fmla="*/ 65 h 257"/>
              <a:gd name="T4" fmla="*/ 180 w 353"/>
              <a:gd name="T5" fmla="*/ 1 h 257"/>
              <a:gd name="T6" fmla="*/ 177 w 353"/>
              <a:gd name="T7" fmla="*/ 0 h 257"/>
              <a:gd name="T8" fmla="*/ 173 w 353"/>
              <a:gd name="T9" fmla="*/ 1 h 257"/>
              <a:gd name="T10" fmla="*/ 5 w 353"/>
              <a:gd name="T11" fmla="*/ 65 h 257"/>
              <a:gd name="T12" fmla="*/ 5 w 353"/>
              <a:gd name="T13" fmla="*/ 65 h 257"/>
              <a:gd name="T14" fmla="*/ 5 w 353"/>
              <a:gd name="T15" fmla="*/ 79 h 257"/>
              <a:gd name="T16" fmla="*/ 5 w 353"/>
              <a:gd name="T17" fmla="*/ 79 h 257"/>
              <a:gd name="T18" fmla="*/ 20 w 353"/>
              <a:gd name="T19" fmla="*/ 85 h 257"/>
              <a:gd name="T20" fmla="*/ 0 w 353"/>
              <a:gd name="T21" fmla="*/ 176 h 257"/>
              <a:gd name="T22" fmla="*/ 32 w 353"/>
              <a:gd name="T23" fmla="*/ 176 h 257"/>
              <a:gd name="T24" fmla="*/ 36 w 353"/>
              <a:gd name="T25" fmla="*/ 91 h 257"/>
              <a:gd name="T26" fmla="*/ 48 w 353"/>
              <a:gd name="T27" fmla="*/ 216 h 257"/>
              <a:gd name="T28" fmla="*/ 48 w 353"/>
              <a:gd name="T29" fmla="*/ 217 h 257"/>
              <a:gd name="T30" fmla="*/ 58 w 353"/>
              <a:gd name="T31" fmla="*/ 224 h 257"/>
              <a:gd name="T32" fmla="*/ 119 w 353"/>
              <a:gd name="T33" fmla="*/ 209 h 257"/>
              <a:gd name="T34" fmla="*/ 172 w 353"/>
              <a:gd name="T35" fmla="*/ 255 h 257"/>
              <a:gd name="T36" fmla="*/ 181 w 353"/>
              <a:gd name="T37" fmla="*/ 255 h 257"/>
              <a:gd name="T38" fmla="*/ 243 w 353"/>
              <a:gd name="T39" fmla="*/ 209 h 257"/>
              <a:gd name="T40" fmla="*/ 304 w 353"/>
              <a:gd name="T41" fmla="*/ 224 h 257"/>
              <a:gd name="T42" fmla="*/ 313 w 353"/>
              <a:gd name="T43" fmla="*/ 217 h 257"/>
              <a:gd name="T44" fmla="*/ 313 w 353"/>
              <a:gd name="T45" fmla="*/ 215 h 257"/>
              <a:gd name="T46" fmla="*/ 348 w 353"/>
              <a:gd name="T47" fmla="*/ 80 h 257"/>
              <a:gd name="T48" fmla="*/ 349 w 353"/>
              <a:gd name="T49" fmla="*/ 79 h 257"/>
              <a:gd name="T50" fmla="*/ 353 w 353"/>
              <a:gd name="T51" fmla="*/ 72 h 257"/>
              <a:gd name="T52" fmla="*/ 243 w 353"/>
              <a:gd name="T53" fmla="*/ 193 h 257"/>
              <a:gd name="T54" fmla="*/ 241 w 353"/>
              <a:gd name="T55" fmla="*/ 193 h 257"/>
              <a:gd name="T56" fmla="*/ 237 w 353"/>
              <a:gd name="T57" fmla="*/ 194 h 257"/>
              <a:gd name="T58" fmla="*/ 125 w 353"/>
              <a:gd name="T59" fmla="*/ 194 h 257"/>
              <a:gd name="T60" fmla="*/ 121 w 353"/>
              <a:gd name="T61" fmla="*/ 193 h 257"/>
              <a:gd name="T62" fmla="*/ 119 w 353"/>
              <a:gd name="T63" fmla="*/ 193 h 257"/>
              <a:gd name="T64" fmla="*/ 78 w 353"/>
              <a:gd name="T65" fmla="*/ 107 h 257"/>
              <a:gd name="T66" fmla="*/ 173 w 353"/>
              <a:gd name="T67" fmla="*/ 144 h 257"/>
              <a:gd name="T68" fmla="*/ 180 w 353"/>
              <a:gd name="T69" fmla="*/ 144 h 257"/>
              <a:gd name="T70" fmla="*/ 277 w 353"/>
              <a:gd name="T71" fmla="*/ 107 h 257"/>
              <a:gd name="T72" fmla="*/ 177 w 353"/>
              <a:gd name="T73" fmla="*/ 128 h 257"/>
              <a:gd name="T74" fmla="*/ 177 w 353"/>
              <a:gd name="T75" fmla="*/ 16 h 257"/>
              <a:gd name="T76" fmla="*/ 177 w 353"/>
              <a:gd name="T77" fmla="*/ 12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3" h="257">
                <a:moveTo>
                  <a:pt x="353" y="72"/>
                </a:moveTo>
                <a:cubicBezTo>
                  <a:pt x="353" y="69"/>
                  <a:pt x="352" y="66"/>
                  <a:pt x="349" y="65"/>
                </a:cubicBezTo>
                <a:cubicBezTo>
                  <a:pt x="349" y="65"/>
                  <a:pt x="349" y="65"/>
                  <a:pt x="349" y="65"/>
                </a:cubicBezTo>
                <a:cubicBezTo>
                  <a:pt x="349" y="65"/>
                  <a:pt x="349" y="65"/>
                  <a:pt x="349" y="65"/>
                </a:cubicBezTo>
                <a:cubicBezTo>
                  <a:pt x="349" y="65"/>
                  <a:pt x="348" y="65"/>
                  <a:pt x="348" y="65"/>
                </a:cubicBezTo>
                <a:cubicBezTo>
                  <a:pt x="180" y="1"/>
                  <a:pt x="180" y="1"/>
                  <a:pt x="180" y="1"/>
                </a:cubicBezTo>
                <a:cubicBezTo>
                  <a:pt x="180" y="1"/>
                  <a:pt x="180" y="1"/>
                  <a:pt x="180" y="1"/>
                </a:cubicBezTo>
                <a:cubicBezTo>
                  <a:pt x="179" y="0"/>
                  <a:pt x="178" y="0"/>
                  <a:pt x="177" y="0"/>
                </a:cubicBezTo>
                <a:cubicBezTo>
                  <a:pt x="176" y="0"/>
                  <a:pt x="174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2" y="66"/>
                  <a:pt x="0" y="69"/>
                  <a:pt x="0" y="72"/>
                </a:cubicBezTo>
                <a:cubicBezTo>
                  <a:pt x="0" y="75"/>
                  <a:pt x="2" y="78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9"/>
                  <a:pt x="5" y="80"/>
                  <a:pt x="5" y="80"/>
                </a:cubicBezTo>
                <a:cubicBezTo>
                  <a:pt x="20" y="85"/>
                  <a:pt x="20" y="85"/>
                  <a:pt x="20" y="85"/>
                </a:cubicBezTo>
                <a:cubicBezTo>
                  <a:pt x="10" y="162"/>
                  <a:pt x="10" y="162"/>
                  <a:pt x="10" y="162"/>
                </a:cubicBezTo>
                <a:cubicBezTo>
                  <a:pt x="4" y="164"/>
                  <a:pt x="0" y="170"/>
                  <a:pt x="0" y="176"/>
                </a:cubicBezTo>
                <a:cubicBezTo>
                  <a:pt x="0" y="185"/>
                  <a:pt x="7" y="193"/>
                  <a:pt x="16" y="193"/>
                </a:cubicBezTo>
                <a:cubicBezTo>
                  <a:pt x="25" y="193"/>
                  <a:pt x="32" y="185"/>
                  <a:pt x="32" y="176"/>
                </a:cubicBezTo>
                <a:cubicBezTo>
                  <a:pt x="32" y="171"/>
                  <a:pt x="30" y="167"/>
                  <a:pt x="26" y="164"/>
                </a:cubicBezTo>
                <a:cubicBezTo>
                  <a:pt x="36" y="91"/>
                  <a:pt x="36" y="91"/>
                  <a:pt x="36" y="91"/>
                </a:cubicBezTo>
                <a:cubicBezTo>
                  <a:pt x="63" y="101"/>
                  <a:pt x="63" y="101"/>
                  <a:pt x="63" y="101"/>
                </a:cubicBezTo>
                <a:cubicBezTo>
                  <a:pt x="48" y="216"/>
                  <a:pt x="48" y="216"/>
                  <a:pt x="48" y="216"/>
                </a:cubicBezTo>
                <a:cubicBezTo>
                  <a:pt x="49" y="216"/>
                  <a:pt x="49" y="216"/>
                  <a:pt x="49" y="216"/>
                </a:cubicBezTo>
                <a:cubicBezTo>
                  <a:pt x="49" y="216"/>
                  <a:pt x="48" y="216"/>
                  <a:pt x="48" y="217"/>
                </a:cubicBezTo>
                <a:cubicBezTo>
                  <a:pt x="48" y="221"/>
                  <a:pt x="52" y="225"/>
                  <a:pt x="56" y="225"/>
                </a:cubicBezTo>
                <a:cubicBezTo>
                  <a:pt x="57" y="225"/>
                  <a:pt x="58" y="224"/>
                  <a:pt x="58" y="224"/>
                </a:cubicBezTo>
                <a:cubicBezTo>
                  <a:pt x="58" y="224"/>
                  <a:pt x="58" y="224"/>
                  <a:pt x="58" y="224"/>
                </a:cubicBezTo>
                <a:cubicBezTo>
                  <a:pt x="119" y="209"/>
                  <a:pt x="119" y="209"/>
                  <a:pt x="119" y="209"/>
                </a:cubicBezTo>
                <a:cubicBezTo>
                  <a:pt x="172" y="255"/>
                  <a:pt x="172" y="255"/>
                  <a:pt x="172" y="255"/>
                </a:cubicBezTo>
                <a:cubicBezTo>
                  <a:pt x="172" y="255"/>
                  <a:pt x="172" y="255"/>
                  <a:pt x="172" y="255"/>
                </a:cubicBezTo>
                <a:cubicBezTo>
                  <a:pt x="173" y="256"/>
                  <a:pt x="175" y="257"/>
                  <a:pt x="177" y="257"/>
                </a:cubicBezTo>
                <a:cubicBezTo>
                  <a:pt x="178" y="257"/>
                  <a:pt x="180" y="256"/>
                  <a:pt x="181" y="255"/>
                </a:cubicBezTo>
                <a:cubicBezTo>
                  <a:pt x="181" y="255"/>
                  <a:pt x="181" y="255"/>
                  <a:pt x="181" y="255"/>
                </a:cubicBezTo>
                <a:cubicBezTo>
                  <a:pt x="243" y="209"/>
                  <a:pt x="243" y="209"/>
                  <a:pt x="243" y="209"/>
                </a:cubicBezTo>
                <a:cubicBezTo>
                  <a:pt x="304" y="224"/>
                  <a:pt x="304" y="224"/>
                  <a:pt x="304" y="224"/>
                </a:cubicBezTo>
                <a:cubicBezTo>
                  <a:pt x="304" y="224"/>
                  <a:pt x="304" y="224"/>
                  <a:pt x="304" y="224"/>
                </a:cubicBezTo>
                <a:cubicBezTo>
                  <a:pt x="304" y="224"/>
                  <a:pt x="305" y="225"/>
                  <a:pt x="305" y="225"/>
                </a:cubicBezTo>
                <a:cubicBezTo>
                  <a:pt x="310" y="225"/>
                  <a:pt x="313" y="221"/>
                  <a:pt x="313" y="217"/>
                </a:cubicBezTo>
                <a:cubicBezTo>
                  <a:pt x="313" y="216"/>
                  <a:pt x="313" y="216"/>
                  <a:pt x="313" y="215"/>
                </a:cubicBezTo>
                <a:cubicBezTo>
                  <a:pt x="313" y="215"/>
                  <a:pt x="313" y="215"/>
                  <a:pt x="313" y="215"/>
                </a:cubicBezTo>
                <a:cubicBezTo>
                  <a:pt x="292" y="101"/>
                  <a:pt x="292" y="101"/>
                  <a:pt x="292" y="101"/>
                </a:cubicBezTo>
                <a:cubicBezTo>
                  <a:pt x="348" y="80"/>
                  <a:pt x="348" y="80"/>
                  <a:pt x="348" y="80"/>
                </a:cubicBezTo>
                <a:cubicBezTo>
                  <a:pt x="348" y="80"/>
                  <a:pt x="349" y="79"/>
                  <a:pt x="349" y="79"/>
                </a:cubicBezTo>
                <a:cubicBezTo>
                  <a:pt x="349" y="79"/>
                  <a:pt x="349" y="79"/>
                  <a:pt x="349" y="79"/>
                </a:cubicBezTo>
                <a:cubicBezTo>
                  <a:pt x="349" y="79"/>
                  <a:pt x="349" y="79"/>
                  <a:pt x="349" y="79"/>
                </a:cubicBezTo>
                <a:cubicBezTo>
                  <a:pt x="352" y="78"/>
                  <a:pt x="353" y="75"/>
                  <a:pt x="353" y="72"/>
                </a:cubicBezTo>
                <a:moveTo>
                  <a:pt x="295" y="206"/>
                </a:moveTo>
                <a:cubicBezTo>
                  <a:pt x="243" y="193"/>
                  <a:pt x="243" y="193"/>
                  <a:pt x="243" y="193"/>
                </a:cubicBezTo>
                <a:cubicBezTo>
                  <a:pt x="243" y="193"/>
                  <a:pt x="243" y="193"/>
                  <a:pt x="243" y="193"/>
                </a:cubicBezTo>
                <a:cubicBezTo>
                  <a:pt x="242" y="193"/>
                  <a:pt x="242" y="193"/>
                  <a:pt x="241" y="193"/>
                </a:cubicBezTo>
                <a:cubicBezTo>
                  <a:pt x="239" y="193"/>
                  <a:pt x="238" y="193"/>
                  <a:pt x="237" y="194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177" y="238"/>
                  <a:pt x="177" y="238"/>
                  <a:pt x="177" y="238"/>
                </a:cubicBezTo>
                <a:cubicBezTo>
                  <a:pt x="125" y="194"/>
                  <a:pt x="125" y="194"/>
                  <a:pt x="125" y="194"/>
                </a:cubicBezTo>
                <a:cubicBezTo>
                  <a:pt x="125" y="194"/>
                  <a:pt x="125" y="194"/>
                  <a:pt x="125" y="194"/>
                </a:cubicBezTo>
                <a:cubicBezTo>
                  <a:pt x="124" y="193"/>
                  <a:pt x="122" y="193"/>
                  <a:pt x="121" y="193"/>
                </a:cubicBezTo>
                <a:cubicBezTo>
                  <a:pt x="120" y="193"/>
                  <a:pt x="119" y="193"/>
                  <a:pt x="119" y="193"/>
                </a:cubicBezTo>
                <a:cubicBezTo>
                  <a:pt x="119" y="193"/>
                  <a:pt x="119" y="193"/>
                  <a:pt x="119" y="193"/>
                </a:cubicBezTo>
                <a:cubicBezTo>
                  <a:pt x="66" y="206"/>
                  <a:pt x="66" y="206"/>
                  <a:pt x="66" y="206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173" y="144"/>
                  <a:pt x="173" y="144"/>
                  <a:pt x="173" y="144"/>
                </a:cubicBezTo>
                <a:cubicBezTo>
                  <a:pt x="173" y="144"/>
                  <a:pt x="173" y="144"/>
                  <a:pt x="173" y="144"/>
                </a:cubicBezTo>
                <a:cubicBezTo>
                  <a:pt x="174" y="144"/>
                  <a:pt x="176" y="144"/>
                  <a:pt x="177" y="144"/>
                </a:cubicBezTo>
                <a:cubicBezTo>
                  <a:pt x="178" y="144"/>
                  <a:pt x="179" y="144"/>
                  <a:pt x="180" y="144"/>
                </a:cubicBezTo>
                <a:cubicBezTo>
                  <a:pt x="180" y="144"/>
                  <a:pt x="180" y="144"/>
                  <a:pt x="180" y="144"/>
                </a:cubicBezTo>
                <a:cubicBezTo>
                  <a:pt x="277" y="107"/>
                  <a:pt x="277" y="107"/>
                  <a:pt x="277" y="107"/>
                </a:cubicBezTo>
                <a:lnTo>
                  <a:pt x="295" y="206"/>
                </a:lnTo>
                <a:close/>
                <a:moveTo>
                  <a:pt x="177" y="128"/>
                </a:moveTo>
                <a:cubicBezTo>
                  <a:pt x="31" y="72"/>
                  <a:pt x="31" y="72"/>
                  <a:pt x="31" y="72"/>
                </a:cubicBezTo>
                <a:cubicBezTo>
                  <a:pt x="177" y="16"/>
                  <a:pt x="177" y="16"/>
                  <a:pt x="177" y="16"/>
                </a:cubicBezTo>
                <a:cubicBezTo>
                  <a:pt x="323" y="72"/>
                  <a:pt x="323" y="72"/>
                  <a:pt x="323" y="72"/>
                </a:cubicBezTo>
                <a:lnTo>
                  <a:pt x="177" y="12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latin typeface="+mn-lt"/>
              <a:cs typeface="+mn-cs"/>
            </a:endParaRPr>
          </a:p>
        </p:txBody>
      </p:sp>
      <p:sp>
        <p:nvSpPr>
          <p:cNvPr id="36" name="Freeform 47">
            <a:extLst>
              <a:ext uri="{FF2B5EF4-FFF2-40B4-BE49-F238E27FC236}">
                <a16:creationId xmlns:a16="http://schemas.microsoft.com/office/drawing/2014/main" id="{97DC9ED0-63BF-43CA-A7AF-4E26034311D3}"/>
              </a:ext>
            </a:extLst>
          </p:cNvPr>
          <p:cNvSpPr>
            <a:spLocks noEditPoints="1"/>
          </p:cNvSpPr>
          <p:nvPr/>
        </p:nvSpPr>
        <p:spPr bwMode="auto">
          <a:xfrm>
            <a:off x="6981825" y="2244725"/>
            <a:ext cx="430213" cy="431800"/>
          </a:xfrm>
          <a:custGeom>
            <a:avLst/>
            <a:gdLst>
              <a:gd name="T0" fmla="*/ 160 w 353"/>
              <a:gd name="T1" fmla="*/ 191 h 354"/>
              <a:gd name="T2" fmla="*/ 150 w 353"/>
              <a:gd name="T3" fmla="*/ 266 h 354"/>
              <a:gd name="T4" fmla="*/ 176 w 353"/>
              <a:gd name="T5" fmla="*/ 298 h 354"/>
              <a:gd name="T6" fmla="*/ 196 w 353"/>
              <a:gd name="T7" fmla="*/ 212 h 354"/>
              <a:gd name="T8" fmla="*/ 264 w 353"/>
              <a:gd name="T9" fmla="*/ 226 h 354"/>
              <a:gd name="T10" fmla="*/ 265 w 353"/>
              <a:gd name="T11" fmla="*/ 211 h 354"/>
              <a:gd name="T12" fmla="*/ 169 w 353"/>
              <a:gd name="T13" fmla="*/ 130 h 354"/>
              <a:gd name="T14" fmla="*/ 167 w 353"/>
              <a:gd name="T15" fmla="*/ 97 h 354"/>
              <a:gd name="T16" fmla="*/ 152 w 353"/>
              <a:gd name="T17" fmla="*/ 92 h 354"/>
              <a:gd name="T18" fmla="*/ 132 w 353"/>
              <a:gd name="T19" fmla="*/ 75 h 354"/>
              <a:gd name="T20" fmla="*/ 83 w 353"/>
              <a:gd name="T21" fmla="*/ 66 h 354"/>
              <a:gd name="T22" fmla="*/ 61 w 353"/>
              <a:gd name="T23" fmla="*/ 159 h 354"/>
              <a:gd name="T24" fmla="*/ 112 w 353"/>
              <a:gd name="T25" fmla="*/ 189 h 354"/>
              <a:gd name="T26" fmla="*/ 123 w 353"/>
              <a:gd name="T27" fmla="*/ 166 h 354"/>
              <a:gd name="T28" fmla="*/ 176 w 353"/>
              <a:gd name="T29" fmla="*/ 0 h 354"/>
              <a:gd name="T30" fmla="*/ 176 w 353"/>
              <a:gd name="T31" fmla="*/ 354 h 354"/>
              <a:gd name="T32" fmla="*/ 176 w 353"/>
              <a:gd name="T33" fmla="*/ 0 h 354"/>
              <a:gd name="T34" fmla="*/ 16 w 353"/>
              <a:gd name="T35" fmla="*/ 177 h 354"/>
              <a:gd name="T36" fmla="*/ 337 w 353"/>
              <a:gd name="T37" fmla="*/ 177 h 354"/>
              <a:gd name="T38" fmla="*/ 320 w 353"/>
              <a:gd name="T39" fmla="*/ 164 h 354"/>
              <a:gd name="T40" fmla="*/ 318 w 353"/>
              <a:gd name="T41" fmla="*/ 150 h 354"/>
              <a:gd name="T42" fmla="*/ 315 w 353"/>
              <a:gd name="T43" fmla="*/ 137 h 354"/>
              <a:gd name="T44" fmla="*/ 310 w 353"/>
              <a:gd name="T45" fmla="*/ 122 h 354"/>
              <a:gd name="T46" fmla="*/ 304 w 353"/>
              <a:gd name="T47" fmla="*/ 110 h 354"/>
              <a:gd name="T48" fmla="*/ 298 w 353"/>
              <a:gd name="T49" fmla="*/ 100 h 354"/>
              <a:gd name="T50" fmla="*/ 292 w 353"/>
              <a:gd name="T51" fmla="*/ 91 h 354"/>
              <a:gd name="T52" fmla="*/ 272 w 353"/>
              <a:gd name="T53" fmla="*/ 69 h 354"/>
              <a:gd name="T54" fmla="*/ 264 w 353"/>
              <a:gd name="T55" fmla="*/ 62 h 354"/>
              <a:gd name="T56" fmla="*/ 213 w 353"/>
              <a:gd name="T57" fmla="*/ 59 h 354"/>
              <a:gd name="T58" fmla="*/ 220 w 353"/>
              <a:gd name="T59" fmla="*/ 96 h 354"/>
              <a:gd name="T60" fmla="*/ 264 w 353"/>
              <a:gd name="T61" fmla="*/ 113 h 354"/>
              <a:gd name="T62" fmla="*/ 288 w 353"/>
              <a:gd name="T63" fmla="*/ 200 h 354"/>
              <a:gd name="T64" fmla="*/ 317 w 353"/>
              <a:gd name="T65" fmla="*/ 208 h 354"/>
              <a:gd name="T66" fmla="*/ 320 w 353"/>
              <a:gd name="T67" fmla="*/ 194 h 354"/>
              <a:gd name="T68" fmla="*/ 321 w 353"/>
              <a:gd name="T69" fmla="*/ 17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3" h="354">
                <a:moveTo>
                  <a:pt x="196" y="212"/>
                </a:moveTo>
                <a:cubicBezTo>
                  <a:pt x="179" y="197"/>
                  <a:pt x="181" y="191"/>
                  <a:pt x="160" y="191"/>
                </a:cubicBezTo>
                <a:cubicBezTo>
                  <a:pt x="138" y="191"/>
                  <a:pt x="124" y="196"/>
                  <a:pt x="130" y="226"/>
                </a:cubicBezTo>
                <a:cubicBezTo>
                  <a:pt x="136" y="256"/>
                  <a:pt x="152" y="243"/>
                  <a:pt x="150" y="266"/>
                </a:cubicBezTo>
                <a:cubicBezTo>
                  <a:pt x="149" y="289"/>
                  <a:pt x="154" y="294"/>
                  <a:pt x="158" y="299"/>
                </a:cubicBezTo>
                <a:cubicBezTo>
                  <a:pt x="161" y="305"/>
                  <a:pt x="172" y="321"/>
                  <a:pt x="176" y="298"/>
                </a:cubicBezTo>
                <a:cubicBezTo>
                  <a:pt x="180" y="276"/>
                  <a:pt x="187" y="263"/>
                  <a:pt x="196" y="252"/>
                </a:cubicBezTo>
                <a:cubicBezTo>
                  <a:pt x="204" y="241"/>
                  <a:pt x="213" y="227"/>
                  <a:pt x="196" y="212"/>
                </a:cubicBezTo>
                <a:moveTo>
                  <a:pt x="265" y="211"/>
                </a:moveTo>
                <a:cubicBezTo>
                  <a:pt x="259" y="214"/>
                  <a:pt x="260" y="222"/>
                  <a:pt x="264" y="226"/>
                </a:cubicBezTo>
                <a:cubicBezTo>
                  <a:pt x="269" y="231"/>
                  <a:pt x="279" y="236"/>
                  <a:pt x="282" y="226"/>
                </a:cubicBezTo>
                <a:cubicBezTo>
                  <a:pt x="285" y="217"/>
                  <a:pt x="271" y="207"/>
                  <a:pt x="265" y="211"/>
                </a:cubicBezTo>
                <a:moveTo>
                  <a:pt x="137" y="159"/>
                </a:moveTo>
                <a:cubicBezTo>
                  <a:pt x="138" y="148"/>
                  <a:pt x="157" y="136"/>
                  <a:pt x="169" y="130"/>
                </a:cubicBezTo>
                <a:cubicBezTo>
                  <a:pt x="182" y="125"/>
                  <a:pt x="193" y="123"/>
                  <a:pt x="192" y="113"/>
                </a:cubicBezTo>
                <a:cubicBezTo>
                  <a:pt x="190" y="104"/>
                  <a:pt x="187" y="97"/>
                  <a:pt x="167" y="97"/>
                </a:cubicBezTo>
                <a:cubicBezTo>
                  <a:pt x="148" y="97"/>
                  <a:pt x="156" y="123"/>
                  <a:pt x="140" y="107"/>
                </a:cubicBezTo>
                <a:cubicBezTo>
                  <a:pt x="124" y="92"/>
                  <a:pt x="144" y="96"/>
                  <a:pt x="152" y="92"/>
                </a:cubicBezTo>
                <a:cubicBezTo>
                  <a:pt x="160" y="89"/>
                  <a:pt x="168" y="74"/>
                  <a:pt x="154" y="73"/>
                </a:cubicBezTo>
                <a:cubicBezTo>
                  <a:pt x="140" y="72"/>
                  <a:pt x="143" y="79"/>
                  <a:pt x="132" y="75"/>
                </a:cubicBezTo>
                <a:cubicBezTo>
                  <a:pt x="120" y="71"/>
                  <a:pt x="115" y="89"/>
                  <a:pt x="108" y="87"/>
                </a:cubicBezTo>
                <a:cubicBezTo>
                  <a:pt x="104" y="85"/>
                  <a:pt x="91" y="76"/>
                  <a:pt x="83" y="66"/>
                </a:cubicBezTo>
                <a:cubicBezTo>
                  <a:pt x="67" y="80"/>
                  <a:pt x="53" y="98"/>
                  <a:pt x="44" y="118"/>
                </a:cubicBezTo>
                <a:cubicBezTo>
                  <a:pt x="47" y="145"/>
                  <a:pt x="61" y="159"/>
                  <a:pt x="61" y="159"/>
                </a:cubicBezTo>
                <a:cubicBezTo>
                  <a:pt x="61" y="159"/>
                  <a:pt x="69" y="177"/>
                  <a:pt x="114" y="198"/>
                </a:cubicBezTo>
                <a:cubicBezTo>
                  <a:pt x="114" y="198"/>
                  <a:pt x="122" y="199"/>
                  <a:pt x="112" y="189"/>
                </a:cubicBezTo>
                <a:cubicBezTo>
                  <a:pt x="102" y="179"/>
                  <a:pt x="91" y="166"/>
                  <a:pt x="104" y="160"/>
                </a:cubicBezTo>
                <a:cubicBezTo>
                  <a:pt x="116" y="153"/>
                  <a:pt x="120" y="154"/>
                  <a:pt x="123" y="166"/>
                </a:cubicBezTo>
                <a:cubicBezTo>
                  <a:pt x="126" y="178"/>
                  <a:pt x="136" y="171"/>
                  <a:pt x="137" y="159"/>
                </a:cubicBezTo>
                <a:moveTo>
                  <a:pt x="176" y="0"/>
                </a:moveTo>
                <a:cubicBezTo>
                  <a:pt x="79" y="0"/>
                  <a:pt x="0" y="79"/>
                  <a:pt x="0" y="177"/>
                </a:cubicBezTo>
                <a:cubicBezTo>
                  <a:pt x="0" y="274"/>
                  <a:pt x="79" y="354"/>
                  <a:pt x="176" y="354"/>
                </a:cubicBezTo>
                <a:cubicBezTo>
                  <a:pt x="274" y="354"/>
                  <a:pt x="353" y="274"/>
                  <a:pt x="353" y="177"/>
                </a:cubicBezTo>
                <a:cubicBezTo>
                  <a:pt x="353" y="79"/>
                  <a:pt x="274" y="0"/>
                  <a:pt x="176" y="0"/>
                </a:cubicBezTo>
                <a:moveTo>
                  <a:pt x="176" y="337"/>
                </a:moveTo>
                <a:cubicBezTo>
                  <a:pt x="88" y="337"/>
                  <a:pt x="16" y="266"/>
                  <a:pt x="16" y="177"/>
                </a:cubicBezTo>
                <a:cubicBezTo>
                  <a:pt x="16" y="88"/>
                  <a:pt x="88" y="16"/>
                  <a:pt x="176" y="16"/>
                </a:cubicBezTo>
                <a:cubicBezTo>
                  <a:pt x="265" y="16"/>
                  <a:pt x="337" y="88"/>
                  <a:pt x="337" y="177"/>
                </a:cubicBezTo>
                <a:cubicBezTo>
                  <a:pt x="337" y="266"/>
                  <a:pt x="265" y="337"/>
                  <a:pt x="176" y="337"/>
                </a:cubicBezTo>
                <a:moveTo>
                  <a:pt x="320" y="164"/>
                </a:moveTo>
                <a:cubicBezTo>
                  <a:pt x="320" y="162"/>
                  <a:pt x="320" y="161"/>
                  <a:pt x="320" y="159"/>
                </a:cubicBezTo>
                <a:cubicBezTo>
                  <a:pt x="319" y="156"/>
                  <a:pt x="319" y="153"/>
                  <a:pt x="318" y="150"/>
                </a:cubicBezTo>
                <a:cubicBezTo>
                  <a:pt x="318" y="149"/>
                  <a:pt x="318" y="147"/>
                  <a:pt x="317" y="146"/>
                </a:cubicBezTo>
                <a:cubicBezTo>
                  <a:pt x="317" y="143"/>
                  <a:pt x="316" y="140"/>
                  <a:pt x="315" y="137"/>
                </a:cubicBezTo>
                <a:cubicBezTo>
                  <a:pt x="315" y="136"/>
                  <a:pt x="314" y="134"/>
                  <a:pt x="314" y="133"/>
                </a:cubicBezTo>
                <a:cubicBezTo>
                  <a:pt x="313" y="129"/>
                  <a:pt x="311" y="125"/>
                  <a:pt x="310" y="122"/>
                </a:cubicBezTo>
                <a:cubicBezTo>
                  <a:pt x="309" y="120"/>
                  <a:pt x="308" y="119"/>
                  <a:pt x="308" y="117"/>
                </a:cubicBezTo>
                <a:cubicBezTo>
                  <a:pt x="307" y="115"/>
                  <a:pt x="305" y="113"/>
                  <a:pt x="304" y="110"/>
                </a:cubicBezTo>
                <a:cubicBezTo>
                  <a:pt x="303" y="109"/>
                  <a:pt x="302" y="107"/>
                  <a:pt x="301" y="105"/>
                </a:cubicBezTo>
                <a:cubicBezTo>
                  <a:pt x="300" y="103"/>
                  <a:pt x="299" y="102"/>
                  <a:pt x="298" y="100"/>
                </a:cubicBezTo>
                <a:cubicBezTo>
                  <a:pt x="297" y="98"/>
                  <a:pt x="296" y="96"/>
                  <a:pt x="294" y="94"/>
                </a:cubicBezTo>
                <a:cubicBezTo>
                  <a:pt x="294" y="93"/>
                  <a:pt x="293" y="92"/>
                  <a:pt x="292" y="91"/>
                </a:cubicBezTo>
                <a:cubicBezTo>
                  <a:pt x="286" y="83"/>
                  <a:pt x="280" y="76"/>
                  <a:pt x="273" y="70"/>
                </a:cubicBezTo>
                <a:cubicBezTo>
                  <a:pt x="273" y="70"/>
                  <a:pt x="272" y="69"/>
                  <a:pt x="272" y="69"/>
                </a:cubicBezTo>
                <a:cubicBezTo>
                  <a:pt x="269" y="67"/>
                  <a:pt x="267" y="65"/>
                  <a:pt x="264" y="62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52" y="53"/>
                  <a:pt x="240" y="46"/>
                  <a:pt x="226" y="41"/>
                </a:cubicBezTo>
                <a:cubicBezTo>
                  <a:pt x="222" y="48"/>
                  <a:pt x="218" y="56"/>
                  <a:pt x="213" y="59"/>
                </a:cubicBezTo>
                <a:cubicBezTo>
                  <a:pt x="206" y="63"/>
                  <a:pt x="206" y="79"/>
                  <a:pt x="220" y="78"/>
                </a:cubicBezTo>
                <a:cubicBezTo>
                  <a:pt x="220" y="78"/>
                  <a:pt x="216" y="82"/>
                  <a:pt x="220" y="96"/>
                </a:cubicBezTo>
                <a:cubicBezTo>
                  <a:pt x="224" y="111"/>
                  <a:pt x="231" y="114"/>
                  <a:pt x="250" y="106"/>
                </a:cubicBezTo>
                <a:cubicBezTo>
                  <a:pt x="259" y="102"/>
                  <a:pt x="265" y="104"/>
                  <a:pt x="264" y="113"/>
                </a:cubicBezTo>
                <a:cubicBezTo>
                  <a:pt x="262" y="131"/>
                  <a:pt x="248" y="130"/>
                  <a:pt x="259" y="160"/>
                </a:cubicBezTo>
                <a:cubicBezTo>
                  <a:pt x="265" y="178"/>
                  <a:pt x="282" y="185"/>
                  <a:pt x="288" y="200"/>
                </a:cubicBezTo>
                <a:cubicBezTo>
                  <a:pt x="291" y="207"/>
                  <a:pt x="304" y="214"/>
                  <a:pt x="314" y="219"/>
                </a:cubicBezTo>
                <a:cubicBezTo>
                  <a:pt x="316" y="215"/>
                  <a:pt x="316" y="212"/>
                  <a:pt x="317" y="208"/>
                </a:cubicBezTo>
                <a:cubicBezTo>
                  <a:pt x="318" y="206"/>
                  <a:pt x="318" y="205"/>
                  <a:pt x="318" y="203"/>
                </a:cubicBezTo>
                <a:cubicBezTo>
                  <a:pt x="319" y="200"/>
                  <a:pt x="319" y="197"/>
                  <a:pt x="320" y="194"/>
                </a:cubicBezTo>
                <a:cubicBezTo>
                  <a:pt x="320" y="193"/>
                  <a:pt x="320" y="191"/>
                  <a:pt x="320" y="190"/>
                </a:cubicBezTo>
                <a:cubicBezTo>
                  <a:pt x="320" y="186"/>
                  <a:pt x="321" y="181"/>
                  <a:pt x="321" y="177"/>
                </a:cubicBezTo>
                <a:cubicBezTo>
                  <a:pt x="321" y="172"/>
                  <a:pt x="320" y="168"/>
                  <a:pt x="320" y="164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latin typeface="+mn-lt"/>
              <a:cs typeface="+mn-cs"/>
            </a:endParaRPr>
          </a:p>
        </p:txBody>
      </p:sp>
    </p:spTree>
  </p:cSld>
  <p:clrMapOvr>
    <a:masterClrMapping/>
  </p:clrMapOvr>
  <p:transition spd="slow" advClick="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Сравнение аналогов</a:t>
            </a:r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95314" y="1651000"/>
          <a:ext cx="7951785" cy="3054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3588"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Gapminder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Lato Black" panose="020F0A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Tableau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Qlick</a:t>
                      </a:r>
                      <a:r>
                        <a:rPr lang="ru-RU" sz="1800" b="0" dirty="0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Sense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Собственная разработка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Lato Black" panose="020F0A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588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Визуализация динамических данных</a:t>
                      </a:r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8288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C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C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C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C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C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588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Многообразие выбора инструментов</a:t>
                      </a:r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8288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588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Удобный и понятный интерфейс</a:t>
                      </a:r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18288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C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C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C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C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C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2" name="Group 81"/>
          <p:cNvGrpSpPr/>
          <p:nvPr/>
        </p:nvGrpSpPr>
        <p:grpSpPr>
          <a:xfrm>
            <a:off x="3430714" y="4071924"/>
            <a:ext cx="512689" cy="512689"/>
            <a:chOff x="790840" y="2667794"/>
            <a:chExt cx="164592" cy="164592"/>
          </a:xfrm>
        </p:grpSpPr>
        <p:sp>
          <p:nvSpPr>
            <p:cNvPr id="83" name="Oval 82"/>
            <p:cNvSpPr/>
            <p:nvPr/>
          </p:nvSpPr>
          <p:spPr>
            <a:xfrm>
              <a:off x="790840" y="2667794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84" name="Shape 161"/>
            <p:cNvSpPr/>
            <p:nvPr/>
          </p:nvSpPr>
          <p:spPr>
            <a:xfrm>
              <a:off x="828013" y="2702760"/>
              <a:ext cx="90246" cy="9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8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539612" y="3409909"/>
            <a:ext cx="288000" cy="288000"/>
            <a:chOff x="790840" y="3646482"/>
            <a:chExt cx="164592" cy="164592"/>
          </a:xfrm>
        </p:grpSpPr>
        <p:sp>
          <p:nvSpPr>
            <p:cNvPr id="86" name="Oval 85"/>
            <p:cNvSpPr/>
            <p:nvPr/>
          </p:nvSpPr>
          <p:spPr>
            <a:xfrm>
              <a:off x="790840" y="3646482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87" name="Shape 163"/>
            <p:cNvSpPr/>
            <p:nvPr/>
          </p:nvSpPr>
          <p:spPr>
            <a:xfrm>
              <a:off x="841052" y="3693281"/>
              <a:ext cx="64169" cy="70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124" extrusionOk="0">
                  <a:moveTo>
                    <a:pt x="20286" y="20409"/>
                  </a:moveTo>
                  <a:cubicBezTo>
                    <a:pt x="19234" y="21362"/>
                    <a:pt x="17530" y="21362"/>
                    <a:pt x="16481" y="20409"/>
                  </a:cubicBezTo>
                  <a:lnTo>
                    <a:pt x="10538" y="14255"/>
                  </a:lnTo>
                  <a:lnTo>
                    <a:pt x="4595" y="20407"/>
                  </a:lnTo>
                  <a:cubicBezTo>
                    <a:pt x="3544" y="21360"/>
                    <a:pt x="1840" y="21360"/>
                    <a:pt x="791" y="20407"/>
                  </a:cubicBezTo>
                  <a:cubicBezTo>
                    <a:pt x="-261" y="19455"/>
                    <a:pt x="-261" y="17911"/>
                    <a:pt x="791" y="16961"/>
                  </a:cubicBezTo>
                  <a:lnTo>
                    <a:pt x="6974" y="10563"/>
                  </a:lnTo>
                  <a:lnTo>
                    <a:pt x="788" y="4161"/>
                  </a:lnTo>
                  <a:cubicBezTo>
                    <a:pt x="-263" y="3209"/>
                    <a:pt x="-263" y="1667"/>
                    <a:pt x="788" y="715"/>
                  </a:cubicBezTo>
                  <a:cubicBezTo>
                    <a:pt x="1840" y="-238"/>
                    <a:pt x="3541" y="-238"/>
                    <a:pt x="4593" y="715"/>
                  </a:cubicBezTo>
                  <a:lnTo>
                    <a:pt x="10538" y="6871"/>
                  </a:lnTo>
                  <a:lnTo>
                    <a:pt x="16481" y="715"/>
                  </a:lnTo>
                  <a:cubicBezTo>
                    <a:pt x="17533" y="-238"/>
                    <a:pt x="19234" y="-238"/>
                    <a:pt x="20286" y="715"/>
                  </a:cubicBezTo>
                  <a:cubicBezTo>
                    <a:pt x="21337" y="1667"/>
                    <a:pt x="21337" y="3211"/>
                    <a:pt x="20286" y="4161"/>
                  </a:cubicBezTo>
                  <a:lnTo>
                    <a:pt x="14103" y="10563"/>
                  </a:lnTo>
                  <a:lnTo>
                    <a:pt x="20286" y="16961"/>
                  </a:lnTo>
                  <a:cubicBezTo>
                    <a:pt x="21337" y="17913"/>
                    <a:pt x="21337" y="19457"/>
                    <a:pt x="20286" y="20409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0C12A-964C-49C3-85D0-A2C61D5F2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7FD7A6-A43E-4431-A8E4-9004EE5FCEF4}"/>
              </a:ext>
            </a:extLst>
          </p:cNvPr>
          <p:cNvGrpSpPr/>
          <p:nvPr/>
        </p:nvGrpSpPr>
        <p:grpSpPr>
          <a:xfrm>
            <a:off x="3430714" y="2550772"/>
            <a:ext cx="512689" cy="512689"/>
            <a:chOff x="790840" y="2667794"/>
            <a:chExt cx="164592" cy="1645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802141C-8CAB-4DF8-99DE-BC2010796776}"/>
                </a:ext>
              </a:extLst>
            </p:cNvPr>
            <p:cNvSpPr/>
            <p:nvPr/>
          </p:nvSpPr>
          <p:spPr>
            <a:xfrm>
              <a:off x="790840" y="2667794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3" name="Shape 161">
              <a:extLst>
                <a:ext uri="{FF2B5EF4-FFF2-40B4-BE49-F238E27FC236}">
                  <a16:creationId xmlns:a16="http://schemas.microsoft.com/office/drawing/2014/main" id="{9773353C-C132-4550-B5F6-48EC21CD3D8A}"/>
                </a:ext>
              </a:extLst>
            </p:cNvPr>
            <p:cNvSpPr/>
            <p:nvPr/>
          </p:nvSpPr>
          <p:spPr>
            <a:xfrm>
              <a:off x="828013" y="2702760"/>
              <a:ext cx="90246" cy="9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8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2D0992-D2EF-46D6-931C-46005CAD2ACD}"/>
              </a:ext>
            </a:extLst>
          </p:cNvPr>
          <p:cNvGrpSpPr/>
          <p:nvPr/>
        </p:nvGrpSpPr>
        <p:grpSpPr>
          <a:xfrm>
            <a:off x="4808541" y="4071924"/>
            <a:ext cx="512689" cy="512689"/>
            <a:chOff x="790840" y="2667794"/>
            <a:chExt cx="164592" cy="16459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8B4524-EF80-4FFF-95AD-EAE2A9A0AB36}"/>
                </a:ext>
              </a:extLst>
            </p:cNvPr>
            <p:cNvSpPr/>
            <p:nvPr/>
          </p:nvSpPr>
          <p:spPr>
            <a:xfrm>
              <a:off x="790840" y="2667794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6" name="Shape 161">
              <a:extLst>
                <a:ext uri="{FF2B5EF4-FFF2-40B4-BE49-F238E27FC236}">
                  <a16:creationId xmlns:a16="http://schemas.microsoft.com/office/drawing/2014/main" id="{B29BF1C2-164F-4113-9258-077A2B31247D}"/>
                </a:ext>
              </a:extLst>
            </p:cNvPr>
            <p:cNvSpPr/>
            <p:nvPr/>
          </p:nvSpPr>
          <p:spPr>
            <a:xfrm>
              <a:off x="828013" y="2702760"/>
              <a:ext cx="90246" cy="9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8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652F65-50C4-45CC-90B6-3FAD60BAE6C8}"/>
              </a:ext>
            </a:extLst>
          </p:cNvPr>
          <p:cNvGrpSpPr/>
          <p:nvPr/>
        </p:nvGrpSpPr>
        <p:grpSpPr>
          <a:xfrm>
            <a:off x="4919672" y="2669566"/>
            <a:ext cx="288000" cy="288000"/>
            <a:chOff x="790840" y="3646482"/>
            <a:chExt cx="164592" cy="16459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1A5CA70-423B-4A53-A6A6-67C4A8CAE499}"/>
                </a:ext>
              </a:extLst>
            </p:cNvPr>
            <p:cNvSpPr/>
            <p:nvPr/>
          </p:nvSpPr>
          <p:spPr>
            <a:xfrm>
              <a:off x="790840" y="3646482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9" name="Shape 163">
              <a:extLst>
                <a:ext uri="{FF2B5EF4-FFF2-40B4-BE49-F238E27FC236}">
                  <a16:creationId xmlns:a16="http://schemas.microsoft.com/office/drawing/2014/main" id="{842B471D-B88C-4DC7-AED5-523446AB931C}"/>
                </a:ext>
              </a:extLst>
            </p:cNvPr>
            <p:cNvSpPr/>
            <p:nvPr/>
          </p:nvSpPr>
          <p:spPr>
            <a:xfrm>
              <a:off x="841052" y="3693281"/>
              <a:ext cx="64169" cy="70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124" extrusionOk="0">
                  <a:moveTo>
                    <a:pt x="20286" y="20409"/>
                  </a:moveTo>
                  <a:cubicBezTo>
                    <a:pt x="19234" y="21362"/>
                    <a:pt x="17530" y="21362"/>
                    <a:pt x="16481" y="20409"/>
                  </a:cubicBezTo>
                  <a:lnTo>
                    <a:pt x="10538" y="14255"/>
                  </a:lnTo>
                  <a:lnTo>
                    <a:pt x="4595" y="20407"/>
                  </a:lnTo>
                  <a:cubicBezTo>
                    <a:pt x="3544" y="21360"/>
                    <a:pt x="1840" y="21360"/>
                    <a:pt x="791" y="20407"/>
                  </a:cubicBezTo>
                  <a:cubicBezTo>
                    <a:pt x="-261" y="19455"/>
                    <a:pt x="-261" y="17911"/>
                    <a:pt x="791" y="16961"/>
                  </a:cubicBezTo>
                  <a:lnTo>
                    <a:pt x="6974" y="10563"/>
                  </a:lnTo>
                  <a:lnTo>
                    <a:pt x="788" y="4161"/>
                  </a:lnTo>
                  <a:cubicBezTo>
                    <a:pt x="-263" y="3209"/>
                    <a:pt x="-263" y="1667"/>
                    <a:pt x="788" y="715"/>
                  </a:cubicBezTo>
                  <a:cubicBezTo>
                    <a:pt x="1840" y="-238"/>
                    <a:pt x="3541" y="-238"/>
                    <a:pt x="4593" y="715"/>
                  </a:cubicBezTo>
                  <a:lnTo>
                    <a:pt x="10538" y="6871"/>
                  </a:lnTo>
                  <a:lnTo>
                    <a:pt x="16481" y="715"/>
                  </a:lnTo>
                  <a:cubicBezTo>
                    <a:pt x="17533" y="-238"/>
                    <a:pt x="19234" y="-238"/>
                    <a:pt x="20286" y="715"/>
                  </a:cubicBezTo>
                  <a:cubicBezTo>
                    <a:pt x="21337" y="1667"/>
                    <a:pt x="21337" y="3211"/>
                    <a:pt x="20286" y="4161"/>
                  </a:cubicBezTo>
                  <a:lnTo>
                    <a:pt x="14103" y="10563"/>
                  </a:lnTo>
                  <a:lnTo>
                    <a:pt x="20286" y="16961"/>
                  </a:lnTo>
                  <a:cubicBezTo>
                    <a:pt x="21337" y="17913"/>
                    <a:pt x="21337" y="19457"/>
                    <a:pt x="20286" y="20409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B6F5C-F6F7-432A-A0EE-2EE7EDA992D1}"/>
              </a:ext>
            </a:extLst>
          </p:cNvPr>
          <p:cNvGrpSpPr/>
          <p:nvPr/>
        </p:nvGrpSpPr>
        <p:grpSpPr>
          <a:xfrm>
            <a:off x="4808541" y="3318316"/>
            <a:ext cx="512689" cy="512689"/>
            <a:chOff x="790840" y="2667794"/>
            <a:chExt cx="164592" cy="16459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E0D710A-C3DE-48B1-98A9-376F63BCFCA0}"/>
                </a:ext>
              </a:extLst>
            </p:cNvPr>
            <p:cNvSpPr/>
            <p:nvPr/>
          </p:nvSpPr>
          <p:spPr>
            <a:xfrm>
              <a:off x="790840" y="2667794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2" name="Shape 161">
              <a:extLst>
                <a:ext uri="{FF2B5EF4-FFF2-40B4-BE49-F238E27FC236}">
                  <a16:creationId xmlns:a16="http://schemas.microsoft.com/office/drawing/2014/main" id="{18237167-7BFC-4C17-A58D-063E22F651EE}"/>
                </a:ext>
              </a:extLst>
            </p:cNvPr>
            <p:cNvSpPr/>
            <p:nvPr/>
          </p:nvSpPr>
          <p:spPr>
            <a:xfrm>
              <a:off x="828013" y="2702760"/>
              <a:ext cx="90246" cy="9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8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AD7BCB-E9E2-4827-B675-89D7CB164D7F}"/>
              </a:ext>
            </a:extLst>
          </p:cNvPr>
          <p:cNvGrpSpPr/>
          <p:nvPr/>
        </p:nvGrpSpPr>
        <p:grpSpPr>
          <a:xfrm>
            <a:off x="6297580" y="2646691"/>
            <a:ext cx="288000" cy="288000"/>
            <a:chOff x="790840" y="3646482"/>
            <a:chExt cx="164592" cy="16459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849AAB-6D6B-4A5D-B6D8-69B822305483}"/>
                </a:ext>
              </a:extLst>
            </p:cNvPr>
            <p:cNvSpPr/>
            <p:nvPr/>
          </p:nvSpPr>
          <p:spPr>
            <a:xfrm>
              <a:off x="790840" y="3646482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8" name="Shape 163">
              <a:extLst>
                <a:ext uri="{FF2B5EF4-FFF2-40B4-BE49-F238E27FC236}">
                  <a16:creationId xmlns:a16="http://schemas.microsoft.com/office/drawing/2014/main" id="{771124CF-4BAD-4EEB-824C-0B9E8E976FC2}"/>
                </a:ext>
              </a:extLst>
            </p:cNvPr>
            <p:cNvSpPr/>
            <p:nvPr/>
          </p:nvSpPr>
          <p:spPr>
            <a:xfrm>
              <a:off x="841052" y="3693281"/>
              <a:ext cx="64169" cy="70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124" extrusionOk="0">
                  <a:moveTo>
                    <a:pt x="20286" y="20409"/>
                  </a:moveTo>
                  <a:cubicBezTo>
                    <a:pt x="19234" y="21362"/>
                    <a:pt x="17530" y="21362"/>
                    <a:pt x="16481" y="20409"/>
                  </a:cubicBezTo>
                  <a:lnTo>
                    <a:pt x="10538" y="14255"/>
                  </a:lnTo>
                  <a:lnTo>
                    <a:pt x="4595" y="20407"/>
                  </a:lnTo>
                  <a:cubicBezTo>
                    <a:pt x="3544" y="21360"/>
                    <a:pt x="1840" y="21360"/>
                    <a:pt x="791" y="20407"/>
                  </a:cubicBezTo>
                  <a:cubicBezTo>
                    <a:pt x="-261" y="19455"/>
                    <a:pt x="-261" y="17911"/>
                    <a:pt x="791" y="16961"/>
                  </a:cubicBezTo>
                  <a:lnTo>
                    <a:pt x="6974" y="10563"/>
                  </a:lnTo>
                  <a:lnTo>
                    <a:pt x="788" y="4161"/>
                  </a:lnTo>
                  <a:cubicBezTo>
                    <a:pt x="-263" y="3209"/>
                    <a:pt x="-263" y="1667"/>
                    <a:pt x="788" y="715"/>
                  </a:cubicBezTo>
                  <a:cubicBezTo>
                    <a:pt x="1840" y="-238"/>
                    <a:pt x="3541" y="-238"/>
                    <a:pt x="4593" y="715"/>
                  </a:cubicBezTo>
                  <a:lnTo>
                    <a:pt x="10538" y="6871"/>
                  </a:lnTo>
                  <a:lnTo>
                    <a:pt x="16481" y="715"/>
                  </a:lnTo>
                  <a:cubicBezTo>
                    <a:pt x="17533" y="-238"/>
                    <a:pt x="19234" y="-238"/>
                    <a:pt x="20286" y="715"/>
                  </a:cubicBezTo>
                  <a:cubicBezTo>
                    <a:pt x="21337" y="1667"/>
                    <a:pt x="21337" y="3211"/>
                    <a:pt x="20286" y="4161"/>
                  </a:cubicBezTo>
                  <a:lnTo>
                    <a:pt x="14103" y="10563"/>
                  </a:lnTo>
                  <a:lnTo>
                    <a:pt x="20286" y="16961"/>
                  </a:lnTo>
                  <a:cubicBezTo>
                    <a:pt x="21337" y="17913"/>
                    <a:pt x="21337" y="19457"/>
                    <a:pt x="20286" y="20409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52B879-53A0-421A-B51F-04589DBD5285}"/>
              </a:ext>
            </a:extLst>
          </p:cNvPr>
          <p:cNvGrpSpPr/>
          <p:nvPr/>
        </p:nvGrpSpPr>
        <p:grpSpPr>
          <a:xfrm>
            <a:off x="6187193" y="3300993"/>
            <a:ext cx="512689" cy="512689"/>
            <a:chOff x="790840" y="2667794"/>
            <a:chExt cx="164592" cy="16459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802DC75-841C-476D-B045-EBC01DE05B5E}"/>
                </a:ext>
              </a:extLst>
            </p:cNvPr>
            <p:cNvSpPr/>
            <p:nvPr/>
          </p:nvSpPr>
          <p:spPr>
            <a:xfrm>
              <a:off x="790840" y="2667794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1" name="Shape 161">
              <a:extLst>
                <a:ext uri="{FF2B5EF4-FFF2-40B4-BE49-F238E27FC236}">
                  <a16:creationId xmlns:a16="http://schemas.microsoft.com/office/drawing/2014/main" id="{9F7F3D77-DC01-467D-A57F-F9603C6C574A}"/>
                </a:ext>
              </a:extLst>
            </p:cNvPr>
            <p:cNvSpPr/>
            <p:nvPr/>
          </p:nvSpPr>
          <p:spPr>
            <a:xfrm>
              <a:off x="828013" y="2702760"/>
              <a:ext cx="90246" cy="9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8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564E2D-654C-46A3-821E-7240132E9B35}"/>
              </a:ext>
            </a:extLst>
          </p:cNvPr>
          <p:cNvGrpSpPr/>
          <p:nvPr/>
        </p:nvGrpSpPr>
        <p:grpSpPr>
          <a:xfrm>
            <a:off x="7567173" y="4071924"/>
            <a:ext cx="512689" cy="512689"/>
            <a:chOff x="790840" y="2667794"/>
            <a:chExt cx="164592" cy="164592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455DF06-9E11-46A3-99BC-2AD313106A8D}"/>
                </a:ext>
              </a:extLst>
            </p:cNvPr>
            <p:cNvSpPr/>
            <p:nvPr/>
          </p:nvSpPr>
          <p:spPr>
            <a:xfrm>
              <a:off x="790840" y="2667794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4" name="Shape 161">
              <a:extLst>
                <a:ext uri="{FF2B5EF4-FFF2-40B4-BE49-F238E27FC236}">
                  <a16:creationId xmlns:a16="http://schemas.microsoft.com/office/drawing/2014/main" id="{56F45C77-62E7-4188-AACA-8F325878A8F7}"/>
                </a:ext>
              </a:extLst>
            </p:cNvPr>
            <p:cNvSpPr/>
            <p:nvPr/>
          </p:nvSpPr>
          <p:spPr>
            <a:xfrm>
              <a:off x="828013" y="2702760"/>
              <a:ext cx="90246" cy="9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8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EF2DAC-930D-400A-ACFC-D9B3B344F420}"/>
              </a:ext>
            </a:extLst>
          </p:cNvPr>
          <p:cNvGrpSpPr/>
          <p:nvPr/>
        </p:nvGrpSpPr>
        <p:grpSpPr>
          <a:xfrm>
            <a:off x="7567173" y="2550772"/>
            <a:ext cx="512689" cy="512689"/>
            <a:chOff x="790840" y="2667794"/>
            <a:chExt cx="164592" cy="16459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D781DC-FF4A-434D-9D71-19BF748AC6EB}"/>
                </a:ext>
              </a:extLst>
            </p:cNvPr>
            <p:cNvSpPr/>
            <p:nvPr/>
          </p:nvSpPr>
          <p:spPr>
            <a:xfrm>
              <a:off x="790840" y="2667794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60" name="Shape 161">
              <a:extLst>
                <a:ext uri="{FF2B5EF4-FFF2-40B4-BE49-F238E27FC236}">
                  <a16:creationId xmlns:a16="http://schemas.microsoft.com/office/drawing/2014/main" id="{223C2AB8-87A9-4B90-83D3-4CB645E7FD9E}"/>
                </a:ext>
              </a:extLst>
            </p:cNvPr>
            <p:cNvSpPr/>
            <p:nvPr/>
          </p:nvSpPr>
          <p:spPr>
            <a:xfrm>
              <a:off x="828013" y="2702760"/>
              <a:ext cx="90246" cy="9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8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59FCAED-F212-439D-B532-49C8BED2BF5B}"/>
              </a:ext>
            </a:extLst>
          </p:cNvPr>
          <p:cNvGrpSpPr/>
          <p:nvPr/>
        </p:nvGrpSpPr>
        <p:grpSpPr>
          <a:xfrm>
            <a:off x="7567173" y="3304379"/>
            <a:ext cx="512689" cy="512689"/>
            <a:chOff x="790840" y="2667794"/>
            <a:chExt cx="164592" cy="16459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F34554-EF74-4FF3-AB7E-3B05C82F75A4}"/>
                </a:ext>
              </a:extLst>
            </p:cNvPr>
            <p:cNvSpPr/>
            <p:nvPr/>
          </p:nvSpPr>
          <p:spPr>
            <a:xfrm>
              <a:off x="790840" y="2667794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63" name="Shape 161">
              <a:extLst>
                <a:ext uri="{FF2B5EF4-FFF2-40B4-BE49-F238E27FC236}">
                  <a16:creationId xmlns:a16="http://schemas.microsoft.com/office/drawing/2014/main" id="{F7770D9A-6000-42A2-8A41-CF27DFF4B25F}"/>
                </a:ext>
              </a:extLst>
            </p:cNvPr>
            <p:cNvSpPr/>
            <p:nvPr/>
          </p:nvSpPr>
          <p:spPr>
            <a:xfrm>
              <a:off x="828013" y="2702760"/>
              <a:ext cx="90246" cy="9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8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F230685-F858-484E-9108-40BB4C1D4253}"/>
              </a:ext>
            </a:extLst>
          </p:cNvPr>
          <p:cNvGrpSpPr/>
          <p:nvPr/>
        </p:nvGrpSpPr>
        <p:grpSpPr>
          <a:xfrm>
            <a:off x="6297580" y="4169740"/>
            <a:ext cx="288000" cy="288000"/>
            <a:chOff x="790840" y="3646482"/>
            <a:chExt cx="164592" cy="16459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329E45D-A31F-499B-98DC-9CEB7E270CAD}"/>
                </a:ext>
              </a:extLst>
            </p:cNvPr>
            <p:cNvSpPr/>
            <p:nvPr/>
          </p:nvSpPr>
          <p:spPr>
            <a:xfrm>
              <a:off x="790840" y="3646482"/>
              <a:ext cx="164592" cy="16459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66" name="Shape 163">
              <a:extLst>
                <a:ext uri="{FF2B5EF4-FFF2-40B4-BE49-F238E27FC236}">
                  <a16:creationId xmlns:a16="http://schemas.microsoft.com/office/drawing/2014/main" id="{7589860F-B614-4D46-B62D-AEA517EF2F0B}"/>
                </a:ext>
              </a:extLst>
            </p:cNvPr>
            <p:cNvSpPr/>
            <p:nvPr/>
          </p:nvSpPr>
          <p:spPr>
            <a:xfrm>
              <a:off x="841052" y="3693281"/>
              <a:ext cx="64169" cy="70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124" extrusionOk="0">
                  <a:moveTo>
                    <a:pt x="20286" y="20409"/>
                  </a:moveTo>
                  <a:cubicBezTo>
                    <a:pt x="19234" y="21362"/>
                    <a:pt x="17530" y="21362"/>
                    <a:pt x="16481" y="20409"/>
                  </a:cubicBezTo>
                  <a:lnTo>
                    <a:pt x="10538" y="14255"/>
                  </a:lnTo>
                  <a:lnTo>
                    <a:pt x="4595" y="20407"/>
                  </a:lnTo>
                  <a:cubicBezTo>
                    <a:pt x="3544" y="21360"/>
                    <a:pt x="1840" y="21360"/>
                    <a:pt x="791" y="20407"/>
                  </a:cubicBezTo>
                  <a:cubicBezTo>
                    <a:pt x="-261" y="19455"/>
                    <a:pt x="-261" y="17911"/>
                    <a:pt x="791" y="16961"/>
                  </a:cubicBezTo>
                  <a:lnTo>
                    <a:pt x="6974" y="10563"/>
                  </a:lnTo>
                  <a:lnTo>
                    <a:pt x="788" y="4161"/>
                  </a:lnTo>
                  <a:cubicBezTo>
                    <a:pt x="-263" y="3209"/>
                    <a:pt x="-263" y="1667"/>
                    <a:pt x="788" y="715"/>
                  </a:cubicBezTo>
                  <a:cubicBezTo>
                    <a:pt x="1840" y="-238"/>
                    <a:pt x="3541" y="-238"/>
                    <a:pt x="4593" y="715"/>
                  </a:cubicBezTo>
                  <a:lnTo>
                    <a:pt x="10538" y="6871"/>
                  </a:lnTo>
                  <a:lnTo>
                    <a:pt x="16481" y="715"/>
                  </a:lnTo>
                  <a:cubicBezTo>
                    <a:pt x="17533" y="-238"/>
                    <a:pt x="19234" y="-238"/>
                    <a:pt x="20286" y="715"/>
                  </a:cubicBezTo>
                  <a:cubicBezTo>
                    <a:pt x="21337" y="1667"/>
                    <a:pt x="21337" y="3211"/>
                    <a:pt x="20286" y="4161"/>
                  </a:cubicBezTo>
                  <a:lnTo>
                    <a:pt x="14103" y="10563"/>
                  </a:lnTo>
                  <a:lnTo>
                    <a:pt x="20286" y="16961"/>
                  </a:lnTo>
                  <a:cubicBezTo>
                    <a:pt x="21337" y="17913"/>
                    <a:pt x="21337" y="19457"/>
                    <a:pt x="20286" y="20409"/>
                  </a:cubicBezTo>
                  <a:close/>
                </a:path>
              </a:pathLst>
            </a:custGeom>
            <a:solidFill>
              <a:srgbClr val="1E2D3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2722499"/>
      </p:ext>
    </p:extLst>
  </p:cSld>
  <p:clrMapOvr>
    <a:masterClrMapping/>
  </p:clrMapOvr>
  <p:transition spd="slow" advClick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Программная реализация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9975" y="2946400"/>
            <a:ext cx="1755729" cy="36576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Rectangle 4"/>
          <p:cNvSpPr/>
          <p:nvPr/>
        </p:nvSpPr>
        <p:spPr>
          <a:xfrm>
            <a:off x="2819415" y="2946400"/>
            <a:ext cx="1755729" cy="36576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Rectangle 5"/>
          <p:cNvSpPr/>
          <p:nvPr/>
        </p:nvSpPr>
        <p:spPr>
          <a:xfrm>
            <a:off x="4568855" y="2946400"/>
            <a:ext cx="1755729" cy="36576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Rectangle 6"/>
          <p:cNvSpPr/>
          <p:nvPr/>
        </p:nvSpPr>
        <p:spPr>
          <a:xfrm>
            <a:off x="6318296" y="2946400"/>
            <a:ext cx="1755729" cy="36576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TextBox 7"/>
          <p:cNvSpPr txBox="1"/>
          <p:nvPr/>
        </p:nvSpPr>
        <p:spPr>
          <a:xfrm>
            <a:off x="1209675" y="3059429"/>
            <a:ext cx="1447800" cy="147552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900" dirty="0">
                <a:solidFill>
                  <a:schemeClr val="bg1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XLSX</a:t>
            </a:r>
            <a:endParaRPr lang="ar-SA" sz="900" dirty="0">
              <a:solidFill>
                <a:schemeClr val="bg1"/>
              </a:solidFill>
              <a:latin typeface="Lato" pitchFamily="34" charset="0"/>
              <a:ea typeface="Open Sans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033463" y="2047872"/>
            <a:ext cx="91440" cy="822960"/>
            <a:chOff x="1033463" y="2047872"/>
            <a:chExt cx="91440" cy="822960"/>
          </a:xfrm>
        </p:grpSpPr>
        <p:sp>
          <p:nvSpPr>
            <p:cNvPr id="10" name="Oval 9"/>
            <p:cNvSpPr/>
            <p:nvPr/>
          </p:nvSpPr>
          <p:spPr>
            <a:xfrm rot="10800000">
              <a:off x="1033463" y="204787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1" name="Straight Connector 10"/>
            <p:cNvCxnSpPr>
              <a:stCxn id="10" idx="0"/>
            </p:cNvCxnSpPr>
            <p:nvPr/>
          </p:nvCxnSpPr>
          <p:spPr>
            <a:xfrm flipH="1">
              <a:off x="1079182" y="2139312"/>
              <a:ext cx="1" cy="73152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2786063" y="3425822"/>
            <a:ext cx="91440" cy="822960"/>
            <a:chOff x="2786063" y="3425822"/>
            <a:chExt cx="91440" cy="822960"/>
          </a:xfrm>
        </p:grpSpPr>
        <p:sp>
          <p:nvSpPr>
            <p:cNvPr id="14" name="Oval 13"/>
            <p:cNvSpPr/>
            <p:nvPr/>
          </p:nvSpPr>
          <p:spPr>
            <a:xfrm>
              <a:off x="2786063" y="4157342"/>
              <a:ext cx="91440" cy="9144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5" name="Straight Connector 14"/>
            <p:cNvCxnSpPr>
              <a:stCxn id="14" idx="0"/>
            </p:cNvCxnSpPr>
            <p:nvPr/>
          </p:nvCxnSpPr>
          <p:spPr>
            <a:xfrm flipV="1">
              <a:off x="2831783" y="3425822"/>
              <a:ext cx="0" cy="73152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537279" y="2047872"/>
            <a:ext cx="91440" cy="822960"/>
            <a:chOff x="4537279" y="2047872"/>
            <a:chExt cx="91440" cy="822960"/>
          </a:xfrm>
        </p:grpSpPr>
        <p:sp>
          <p:nvSpPr>
            <p:cNvPr id="18" name="Oval 17"/>
            <p:cNvSpPr/>
            <p:nvPr/>
          </p:nvSpPr>
          <p:spPr>
            <a:xfrm rot="10800000">
              <a:off x="4537279" y="2047872"/>
              <a:ext cx="91440" cy="9144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9" name="Straight Connector 18"/>
            <p:cNvCxnSpPr>
              <a:stCxn id="18" idx="0"/>
            </p:cNvCxnSpPr>
            <p:nvPr/>
          </p:nvCxnSpPr>
          <p:spPr>
            <a:xfrm>
              <a:off x="4582999" y="2139312"/>
              <a:ext cx="0" cy="73152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289879" y="3425822"/>
            <a:ext cx="91440" cy="822960"/>
            <a:chOff x="6289879" y="3425822"/>
            <a:chExt cx="91440" cy="822960"/>
          </a:xfrm>
        </p:grpSpPr>
        <p:sp>
          <p:nvSpPr>
            <p:cNvPr id="22" name="Oval 21"/>
            <p:cNvSpPr/>
            <p:nvPr/>
          </p:nvSpPr>
          <p:spPr>
            <a:xfrm>
              <a:off x="6289879" y="4157342"/>
              <a:ext cx="91440" cy="9144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23" name="Straight Connector 22"/>
            <p:cNvCxnSpPr>
              <a:stCxn id="22" idx="0"/>
            </p:cNvCxnSpPr>
            <p:nvPr/>
          </p:nvCxnSpPr>
          <p:spPr>
            <a:xfrm flipV="1">
              <a:off x="6335599" y="3425822"/>
              <a:ext cx="0" cy="73152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745874" y="3059429"/>
            <a:ext cx="1447800" cy="147552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900" dirty="0">
                <a:solidFill>
                  <a:schemeClr val="bg1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Qt/PySide2</a:t>
            </a:r>
            <a:endParaRPr lang="ar-SA" sz="900" dirty="0">
              <a:solidFill>
                <a:schemeClr val="bg1"/>
              </a:solidFill>
              <a:latin typeface="Lato" pitchFamily="34" charset="0"/>
              <a:ea typeface="Open Sans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90161" y="3059429"/>
            <a:ext cx="1447800" cy="147552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900" dirty="0">
                <a:solidFill>
                  <a:schemeClr val="bg1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Qt/PySide2</a:t>
            </a:r>
            <a:endParaRPr lang="ar-SA" sz="900" dirty="0">
              <a:solidFill>
                <a:schemeClr val="bg1"/>
              </a:solidFill>
              <a:latin typeface="Lato" pitchFamily="34" charset="0"/>
              <a:ea typeface="Open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58684" y="2033712"/>
            <a:ext cx="1485900" cy="1415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>
              <a:lnSpc>
                <a:spcPts val="1200"/>
              </a:lnSpc>
              <a:spcAft>
                <a:spcPts val="400"/>
              </a:spcAft>
            </a:pPr>
            <a:r>
              <a:rPr lang="ru-RU" sz="900" dirty="0">
                <a:solidFill>
                  <a:schemeClr val="bg1"/>
                </a:solidFill>
                <a:latin typeface="Lato Black" pitchFamily="34" charset="0"/>
                <a:ea typeface="Open Sans" pitchFamily="34" charset="0"/>
                <a:cs typeface="Open Sans" pitchFamily="34" charset="0"/>
              </a:rPr>
              <a:t>Загрузка данных</a:t>
            </a:r>
            <a:endParaRPr lang="en-US" sz="800" dirty="0">
              <a:solidFill>
                <a:schemeClr val="bg1"/>
              </a:solidFill>
              <a:latin typeface="Lato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62500" y="2033712"/>
            <a:ext cx="1485900" cy="1415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>
              <a:lnSpc>
                <a:spcPts val="1200"/>
              </a:lnSpc>
              <a:spcAft>
                <a:spcPts val="400"/>
              </a:spcAft>
            </a:pPr>
            <a:r>
              <a:rPr lang="ru-RU" sz="800" dirty="0">
                <a:solidFill>
                  <a:schemeClr val="bg1"/>
                </a:solidFill>
                <a:latin typeface="Lato" pitchFamily="34" charset="0"/>
                <a:ea typeface="Open Sans" pitchFamily="34" charset="0"/>
                <a:cs typeface="Open Sans" pitchFamily="34" charset="0"/>
              </a:rPr>
              <a:t>Создание графика</a:t>
            </a:r>
            <a:endParaRPr lang="en-US" sz="800" dirty="0">
              <a:solidFill>
                <a:schemeClr val="bg1"/>
              </a:solidFill>
              <a:latin typeface="Lato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71229" y="4112446"/>
            <a:ext cx="1485900" cy="1415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>
              <a:lnSpc>
                <a:spcPts val="1200"/>
              </a:lnSpc>
              <a:spcAft>
                <a:spcPts val="400"/>
              </a:spcAft>
            </a:pPr>
            <a:r>
              <a:rPr lang="ru-RU" sz="900" dirty="0">
                <a:solidFill>
                  <a:schemeClr val="bg1"/>
                </a:solidFill>
                <a:latin typeface="Lato Black" pitchFamily="34" charset="0"/>
                <a:ea typeface="Open Sans" pitchFamily="34" charset="0"/>
                <a:cs typeface="Open Sans" pitchFamily="34" charset="0"/>
              </a:rPr>
              <a:t>Обработка данных</a:t>
            </a:r>
            <a:endParaRPr lang="en-US" sz="800" dirty="0">
              <a:solidFill>
                <a:schemeClr val="bg1"/>
              </a:solidFill>
              <a:latin typeface="Lato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0764" y="4123566"/>
            <a:ext cx="1485900" cy="1415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>
              <a:lnSpc>
                <a:spcPts val="1200"/>
              </a:lnSpc>
              <a:spcAft>
                <a:spcPts val="400"/>
              </a:spcAft>
            </a:pPr>
            <a:r>
              <a:rPr lang="ru-RU" sz="900" dirty="0">
                <a:solidFill>
                  <a:schemeClr val="bg1"/>
                </a:solidFill>
                <a:latin typeface="Lato Black" pitchFamily="34" charset="0"/>
                <a:ea typeface="Open Sans" pitchFamily="34" charset="0"/>
                <a:cs typeface="Open Sans" pitchFamily="34" charset="0"/>
              </a:rPr>
              <a:t>Создания «</a:t>
            </a:r>
            <a:r>
              <a:rPr lang="ru-RU" sz="900" dirty="0" err="1">
                <a:solidFill>
                  <a:schemeClr val="bg1"/>
                </a:solidFill>
                <a:latin typeface="Lato Black" pitchFamily="34" charset="0"/>
                <a:ea typeface="Open Sans" pitchFamily="34" charset="0"/>
                <a:cs typeface="Open Sans" pitchFamily="34" charset="0"/>
              </a:rPr>
              <a:t>дашборда</a:t>
            </a:r>
            <a:r>
              <a:rPr lang="ru-RU" sz="900" dirty="0">
                <a:solidFill>
                  <a:schemeClr val="bg1"/>
                </a:solidFill>
                <a:latin typeface="Lato Black" pitchFamily="34" charset="0"/>
                <a:ea typeface="Open Sans" pitchFamily="34" charset="0"/>
                <a:cs typeface="Open Sans" pitchFamily="34" charset="0"/>
              </a:rPr>
              <a:t>»</a:t>
            </a:r>
            <a:endParaRPr lang="en-US" sz="800" dirty="0">
              <a:solidFill>
                <a:schemeClr val="bg1"/>
              </a:solidFill>
              <a:latin typeface="Lato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36" name="Picture 2" descr="C:\Users\Sony\Downloads\python.png">
            <a:extLst>
              <a:ext uri="{FF2B5EF4-FFF2-40B4-BE49-F238E27FC236}">
                <a16:creationId xmlns:a16="http://schemas.microsoft.com/office/drawing/2014/main" id="{AD2A16DF-8147-48A8-877F-F797BF1C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01" y="2153082"/>
            <a:ext cx="554986" cy="55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Pandas logo.svg">
            <a:extLst>
              <a:ext uri="{FF2B5EF4-FFF2-40B4-BE49-F238E27FC236}">
                <a16:creationId xmlns:a16="http://schemas.microsoft.com/office/drawing/2014/main" id="{1300D505-F191-4DD0-9A01-F463810F4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44" y="2980252"/>
            <a:ext cx="1485901" cy="31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8" descr="C:\Users\Sony\Desktop\ПРОЕКТ\Qt.png">
            <a:extLst>
              <a:ext uri="{FF2B5EF4-FFF2-40B4-BE49-F238E27FC236}">
                <a16:creationId xmlns:a16="http://schemas.microsoft.com/office/drawing/2014/main" id="{6F0B9550-CE5F-4BAC-A157-43481656D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13" y="3391682"/>
            <a:ext cx="802673" cy="8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excel 2019 icon">
            <a:extLst>
              <a:ext uri="{FF2B5EF4-FFF2-40B4-BE49-F238E27FC236}">
                <a16:creationId xmlns:a16="http://schemas.microsoft.com/office/drawing/2014/main" id="{4A0A61E5-5C8B-4CAC-8732-6F87BAC1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26" y="3380562"/>
            <a:ext cx="802673" cy="8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8" descr="C:\Users\Sony\Desktop\ПРОЕКТ\Qt.png">
            <a:extLst>
              <a:ext uri="{FF2B5EF4-FFF2-40B4-BE49-F238E27FC236}">
                <a16:creationId xmlns:a16="http://schemas.microsoft.com/office/drawing/2014/main" id="{0E7D3C88-25AF-4DE1-8F14-5D376AEB2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724" y="2028600"/>
            <a:ext cx="802673" cy="8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B9F7A3FD-FB68-44C4-9E4E-7AF6DA91F1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70691"/>
      </p:ext>
    </p:extLst>
  </p:cSld>
  <p:clrMapOvr>
    <a:masterClrMapping/>
  </p:clrMapOvr>
  <p:transition spd="slow" advClick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 descr="C:\Users\Sony\Downloads\add_gr.gif">
            <a:extLst>
              <a:ext uri="{FF2B5EF4-FFF2-40B4-BE49-F238E27FC236}">
                <a16:creationId xmlns:a16="http://schemas.microsoft.com/office/drawing/2014/main" id="{9C76AD5F-CCA1-4282-A16F-F3B5EE93AD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394" y="2047633"/>
            <a:ext cx="2245407" cy="2022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531" name="Text Placeholder 1">
            <a:extLst>
              <a:ext uri="{FF2B5EF4-FFF2-40B4-BE49-F238E27FC236}">
                <a16:creationId xmlns:a16="http://schemas.microsoft.com/office/drawing/2014/main" id="{68EEE9CF-E20E-4798-8101-E22F973CC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Результаты работы</a:t>
            </a:r>
            <a:endParaRPr lang="ar-SA" altLang="ru-RU">
              <a:latin typeface="Lato Light"/>
              <a:ea typeface="Open Sans Light"/>
            </a:endParaRPr>
          </a:p>
        </p:txBody>
      </p:sp>
      <p:sp>
        <p:nvSpPr>
          <p:cNvPr id="22532" name="TextBox 7">
            <a:extLst>
              <a:ext uri="{FF2B5EF4-FFF2-40B4-BE49-F238E27FC236}">
                <a16:creationId xmlns:a16="http://schemas.microsoft.com/office/drawing/2014/main" id="{E770298F-2A2B-47CB-A09D-9E9331F97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5" y="4413250"/>
            <a:ext cx="18938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ru-RU" altLang="ru-RU" sz="1600">
                <a:solidFill>
                  <a:schemeClr val="bg1"/>
                </a:solidFill>
                <a:latin typeface="Lato" panose="020F0502020204030203"/>
                <a:ea typeface="Open Sans"/>
                <a:cs typeface="Open Sans"/>
              </a:rPr>
              <a:t>Выбор типа графика</a:t>
            </a:r>
            <a:endParaRPr lang="en-US" altLang="ru-RU" sz="1600">
              <a:solidFill>
                <a:schemeClr val="bg1"/>
              </a:solidFill>
              <a:latin typeface="Lato Light"/>
              <a:ea typeface="Open Sans"/>
              <a:cs typeface="Open Sans"/>
            </a:endParaRPr>
          </a:p>
        </p:txBody>
      </p:sp>
      <p:sp>
        <p:nvSpPr>
          <p:cNvPr id="22533" name="Text Placeholder 4">
            <a:extLst>
              <a:ext uri="{FF2B5EF4-FFF2-40B4-BE49-F238E27FC236}">
                <a16:creationId xmlns:a16="http://schemas.microsoft.com/office/drawing/2014/main" id="{38B1AD49-D2FE-4833-9EED-CDEF13E604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>
              <a:latin typeface="Lato" panose="020F0502020204030203"/>
            </a:endParaRPr>
          </a:p>
        </p:txBody>
      </p:sp>
      <p:pic>
        <p:nvPicPr>
          <p:cNvPr id="12" name="Picture 8" descr="C:\Users\Sony\Downloads\add_file.gif">
            <a:extLst>
              <a:ext uri="{FF2B5EF4-FFF2-40B4-BE49-F238E27FC236}">
                <a16:creationId xmlns:a16="http://schemas.microsoft.com/office/drawing/2014/main" id="{361F0175-B87B-4F00-B17F-23BF73E1A9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148" y="2047633"/>
            <a:ext cx="3021260" cy="2022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535" name="TextBox 13">
            <a:extLst>
              <a:ext uri="{FF2B5EF4-FFF2-40B4-BE49-F238E27FC236}">
                <a16:creationId xmlns:a16="http://schemas.microsoft.com/office/drawing/2014/main" id="{E57A0697-29C6-4628-81DD-4495D79EB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463" y="4413250"/>
            <a:ext cx="2327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ru-RU" altLang="ru-RU" sz="1600">
                <a:solidFill>
                  <a:schemeClr val="bg1"/>
                </a:solidFill>
                <a:latin typeface="Lato Light"/>
                <a:ea typeface="Open Sans"/>
                <a:cs typeface="Open Sans"/>
              </a:rPr>
              <a:t>Выбор файла для построения графика</a:t>
            </a:r>
            <a:endParaRPr lang="en-US" altLang="ru-RU" sz="1600">
              <a:solidFill>
                <a:schemeClr val="bg1"/>
              </a:solidFill>
              <a:latin typeface="Lato Light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 advClick="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Placeholder 1">
            <a:extLst>
              <a:ext uri="{FF2B5EF4-FFF2-40B4-BE49-F238E27FC236}">
                <a16:creationId xmlns:a16="http://schemas.microsoft.com/office/drawing/2014/main" id="{0D89EDC6-D1B1-4B17-9D99-4B356E922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Результаты работы</a:t>
            </a:r>
            <a:endParaRPr lang="ar-SA" altLang="ru-RU">
              <a:latin typeface="Lato Light"/>
              <a:ea typeface="Open Sans Light"/>
            </a:endParaRPr>
          </a:p>
        </p:txBody>
      </p:sp>
      <p:sp>
        <p:nvSpPr>
          <p:cNvPr id="23555" name="Text Placeholder 4">
            <a:extLst>
              <a:ext uri="{FF2B5EF4-FFF2-40B4-BE49-F238E27FC236}">
                <a16:creationId xmlns:a16="http://schemas.microsoft.com/office/drawing/2014/main" id="{F52FAE7F-81E1-4FE2-9243-2A014FA40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ru-RU" altLang="ru-RU" sz="1600">
                <a:latin typeface="Lato" panose="020F0502020204030203"/>
                <a:ea typeface="Open Sans"/>
                <a:cs typeface="Open Sans"/>
              </a:rPr>
              <a:t>Пример работы с таблицой</a:t>
            </a:r>
            <a:endParaRPr lang="en-US" altLang="ru-RU" sz="1600">
              <a:latin typeface="Lato" panose="020F0502020204030203"/>
              <a:ea typeface="Open Sans"/>
              <a:cs typeface="Open Sans"/>
            </a:endParaRPr>
          </a:p>
        </p:txBody>
      </p:sp>
      <p:pic>
        <p:nvPicPr>
          <p:cNvPr id="5122" name="Picture 2" descr="C:\Users\Sony\Downloads\table_last2.gif">
            <a:extLst>
              <a:ext uri="{FF2B5EF4-FFF2-40B4-BE49-F238E27FC236}">
                <a16:creationId xmlns:a16="http://schemas.microsoft.com/office/drawing/2014/main" id="{918CD00D-4ACA-40E7-B2E4-53379720EB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59" y="1341175"/>
            <a:ext cx="6244841" cy="3475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 advClick="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Placeholder 1">
            <a:extLst>
              <a:ext uri="{FF2B5EF4-FFF2-40B4-BE49-F238E27FC236}">
                <a16:creationId xmlns:a16="http://schemas.microsoft.com/office/drawing/2014/main" id="{B4EF6244-E9E8-46A9-9FE0-B785068FD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Результаты работы</a:t>
            </a:r>
            <a:endParaRPr lang="ar-SA" altLang="ru-RU">
              <a:latin typeface="Lato Light"/>
              <a:ea typeface="Open Sans Light"/>
            </a:endParaRPr>
          </a:p>
        </p:txBody>
      </p:sp>
      <p:sp>
        <p:nvSpPr>
          <p:cNvPr id="24579" name="Text Placeholder 4">
            <a:extLst>
              <a:ext uri="{FF2B5EF4-FFF2-40B4-BE49-F238E27FC236}">
                <a16:creationId xmlns:a16="http://schemas.microsoft.com/office/drawing/2014/main" id="{A627F0CE-6ECA-40D3-BD6A-37D10CDED9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ru-RU" altLang="ru-RU" sz="1600">
                <a:latin typeface="Lato" panose="020F0502020204030203"/>
                <a:ea typeface="Open Sans"/>
                <a:cs typeface="Open Sans"/>
              </a:rPr>
              <a:t>Пример построения графика </a:t>
            </a:r>
            <a:r>
              <a:rPr lang="en-US" altLang="ru-RU" sz="1600">
                <a:latin typeface="Lato" panose="020F0502020204030203"/>
                <a:ea typeface="Open Sans"/>
                <a:cs typeface="Open Sans"/>
              </a:rPr>
              <a:t>Bar Chart</a:t>
            </a:r>
          </a:p>
        </p:txBody>
      </p:sp>
      <p:pic>
        <p:nvPicPr>
          <p:cNvPr id="6146" name="Picture 2" descr="C:\Users\Sony\Downloads\barchart_last.gif">
            <a:extLst>
              <a:ext uri="{FF2B5EF4-FFF2-40B4-BE49-F238E27FC236}">
                <a16:creationId xmlns:a16="http://schemas.microsoft.com/office/drawing/2014/main" id="{5CA82D9F-1BD5-426E-8555-3972D8B5DF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01" y="1371321"/>
            <a:ext cx="6058810" cy="3371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 advClick="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Placeholder 1">
            <a:extLst>
              <a:ext uri="{FF2B5EF4-FFF2-40B4-BE49-F238E27FC236}">
                <a16:creationId xmlns:a16="http://schemas.microsoft.com/office/drawing/2014/main" id="{7011752D-732A-4DFA-83A5-29C6F9DA2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93725" y="438150"/>
            <a:ext cx="795655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>
                <a:latin typeface="Lato Light"/>
                <a:ea typeface="Open Sans Light"/>
                <a:cs typeface="Open Sans Light"/>
              </a:rPr>
              <a:t>Результаты работы</a:t>
            </a:r>
            <a:endParaRPr lang="ar-SA" altLang="ru-RU">
              <a:latin typeface="Lato Light"/>
              <a:ea typeface="Open Sans Light"/>
            </a:endParaRPr>
          </a:p>
        </p:txBody>
      </p:sp>
      <p:sp>
        <p:nvSpPr>
          <p:cNvPr id="25604" name="Text Placeholder 4">
            <a:extLst>
              <a:ext uri="{FF2B5EF4-FFF2-40B4-BE49-F238E27FC236}">
                <a16:creationId xmlns:a16="http://schemas.microsoft.com/office/drawing/2014/main" id="{B01FA68B-B983-4C84-923D-8EE09FC122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595313" y="925513"/>
            <a:ext cx="795337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ru-RU" altLang="ru-RU" sz="1600">
                <a:latin typeface="Lato" panose="020F0502020204030203"/>
                <a:ea typeface="Open Sans"/>
                <a:cs typeface="Open Sans"/>
              </a:rPr>
              <a:t>Пример построения графика </a:t>
            </a:r>
            <a:r>
              <a:rPr lang="en-US" altLang="ru-RU" sz="1600">
                <a:latin typeface="Lato" panose="020F0502020204030203"/>
                <a:ea typeface="Open Sans"/>
                <a:cs typeface="Open Sans"/>
              </a:rPr>
              <a:t>Spline Chart</a:t>
            </a:r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96A8537-64E9-49D6-A787-4883AEBF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67" y="1630893"/>
            <a:ext cx="5439266" cy="2974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 advClick="0">
    <p:pull/>
  </p:transition>
</p:sld>
</file>

<file path=ppt/theme/theme1.xml><?xml version="1.0" encoding="utf-8"?>
<a:theme xmlns:a="http://schemas.openxmlformats.org/drawingml/2006/main" name="Office Theme">
  <a:themeElements>
    <a:clrScheme name="06-Blue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FAFE1"/>
      </a:accent1>
      <a:accent2>
        <a:srgbClr val="0AA0C8"/>
      </a:accent2>
      <a:accent3>
        <a:srgbClr val="0A7396"/>
      </a:accent3>
      <a:accent4>
        <a:srgbClr val="697D91"/>
      </a:accent4>
      <a:accent5>
        <a:srgbClr val="505F6E"/>
      </a:accent5>
      <a:accent6>
        <a:srgbClr val="374B55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2099</TotalTime>
  <Words>232</Words>
  <Application>Microsoft Office PowerPoint</Application>
  <PresentationFormat>On-screen Show (16:9)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Gill Sans</vt:lpstr>
      <vt:lpstr>Lato</vt:lpstr>
      <vt:lpstr>Lato Black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Moorche 30 DVDs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MRT www.Win2Farsi.com</dc:creator>
  <cp:lastModifiedBy>A A</cp:lastModifiedBy>
  <cp:revision>281</cp:revision>
  <dcterms:created xsi:type="dcterms:W3CDTF">2015-10-05T18:45:45Z</dcterms:created>
  <dcterms:modified xsi:type="dcterms:W3CDTF">2019-06-15T07:50:56Z</dcterms:modified>
</cp:coreProperties>
</file>